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1105" r:id="rId6"/>
    <p:sldId id="1109" r:id="rId7"/>
    <p:sldId id="1289" r:id="rId8"/>
    <p:sldId id="1099" r:id="rId9"/>
    <p:sldId id="5587" r:id="rId10"/>
    <p:sldId id="5608" r:id="rId11"/>
    <p:sldId id="5603" r:id="rId12"/>
    <p:sldId id="5604" r:id="rId13"/>
    <p:sldId id="5605" r:id="rId14"/>
    <p:sldId id="1291" r:id="rId15"/>
    <p:sldId id="577" r:id="rId16"/>
    <p:sldId id="1290" r:id="rId17"/>
    <p:sldId id="271" r:id="rId18"/>
    <p:sldId id="407" r:id="rId19"/>
  </p:sldIdLst>
  <p:sldSz cx="12192000" cy="6858000"/>
  <p:notesSz cx="6858000" cy="9144000"/>
  <p:custDataLst>
    <p:tags r:id="rId22"/>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434" userDrawn="1">
          <p15:clr>
            <a:srgbClr val="A4A3A4"/>
          </p15:clr>
        </p15:guide>
        <p15:guide id="7" orient="horz" pos="23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ttias Meul" initials="MM" lastIdx="18" clrIdx="6">
    <p:extLst>
      <p:ext uri="{19B8F6BF-5375-455C-9EA6-DF929625EA0E}">
        <p15:presenceInfo xmlns:p15="http://schemas.microsoft.com/office/powerpoint/2012/main" userId="S::Mattias.Meul@Ipsos.com::c44b63c8-504e-4cb7-b102-b829b2681110" providerId="AD"/>
      </p:ext>
    </p:extLst>
  </p:cmAuthor>
  <p:cmAuthor id="1" name="Romain Carette" initials="RC" lastIdx="1" clrIdx="0">
    <p:extLst>
      <p:ext uri="{19B8F6BF-5375-455C-9EA6-DF929625EA0E}">
        <p15:presenceInfo xmlns:p15="http://schemas.microsoft.com/office/powerpoint/2012/main" userId="f5b5fcd6593eb51e" providerId="Windows Live"/>
      </p:ext>
    </p:extLst>
  </p:cmAuthor>
  <p:cmAuthor id="2" name="Anne Dehaen" initials="AD" lastIdx="26" clrIdx="1">
    <p:extLst>
      <p:ext uri="{19B8F6BF-5375-455C-9EA6-DF929625EA0E}">
        <p15:presenceInfo xmlns:p15="http://schemas.microsoft.com/office/powerpoint/2012/main" userId="S::Anne.Dehaen@ipsos.com::7b23fd3e-10d0-48a3-8369-f235ce578d25" providerId="AD"/>
      </p:ext>
    </p:extLst>
  </p:cmAuthor>
  <p:cmAuthor id="3" name="Caroline Van Borm" initials="CVB" lastIdx="85" clrIdx="2">
    <p:extLst>
      <p:ext uri="{19B8F6BF-5375-455C-9EA6-DF929625EA0E}">
        <p15:presenceInfo xmlns:p15="http://schemas.microsoft.com/office/powerpoint/2012/main" userId="S::Caroline.VanBorm@ipsos.com::a8e29aa5-9b7d-4045-98dd-08980a78c8ee" providerId="AD"/>
      </p:ext>
    </p:extLst>
  </p:cmAuthor>
  <p:cmAuthor id="4" name="Glenn Hendrickx" initials="GH" lastIdx="10" clrIdx="3">
    <p:extLst>
      <p:ext uri="{19B8F6BF-5375-455C-9EA6-DF929625EA0E}">
        <p15:presenceInfo xmlns:p15="http://schemas.microsoft.com/office/powerpoint/2012/main" userId="S::Glenn.Hendrickx@ipsos.com::599bd1a4-37d0-46aa-a52d-ec77f637209f" providerId="AD"/>
      </p:ext>
    </p:extLst>
  </p:cmAuthor>
  <p:cmAuthor id="5" name="Lisa Maerten" initials="LM" lastIdx="1" clrIdx="4">
    <p:extLst>
      <p:ext uri="{19B8F6BF-5375-455C-9EA6-DF929625EA0E}">
        <p15:presenceInfo xmlns:p15="http://schemas.microsoft.com/office/powerpoint/2012/main" userId="S::Lisa.Maerten@ipsos.com::d534fc49-f51a-4d4a-bd81-349b1c06ebd3" providerId="AD"/>
      </p:ext>
    </p:extLst>
  </p:cmAuthor>
  <p:cmAuthor id="6" name="Joke Vranken" initials="JV" lastIdx="16" clrIdx="5">
    <p:extLst>
      <p:ext uri="{19B8F6BF-5375-455C-9EA6-DF929625EA0E}">
        <p15:presenceInfo xmlns:p15="http://schemas.microsoft.com/office/powerpoint/2012/main" userId="S::Joke.Vranken@ipsos.com::80e24b44-14aa-4fec-b6a4-32a8cf0df8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9C"/>
    <a:srgbClr val="2F469C"/>
    <a:srgbClr val="CCCCCC"/>
    <a:srgbClr val="7186D4"/>
    <a:srgbClr val="98D7D7"/>
    <a:srgbClr val="F1BE48"/>
    <a:srgbClr val="A6A6A6"/>
    <a:srgbClr val="BE75D2"/>
    <a:srgbClr val="292929"/>
    <a:srgbClr val="66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80479" autoAdjust="0"/>
  </p:normalViewPr>
  <p:slideViewPr>
    <p:cSldViewPr snapToGrid="0" showGuides="1">
      <p:cViewPr varScale="1">
        <p:scale>
          <a:sx n="72" d="100"/>
          <a:sy n="72" d="100"/>
        </p:scale>
        <p:origin x="618" y="66"/>
      </p:cViewPr>
      <p:guideLst>
        <p:guide pos="2434"/>
        <p:guide orient="horz" pos="2319"/>
      </p:guideLst>
    </p:cSldViewPr>
  </p:slideViewPr>
  <p:notesTextViewPr>
    <p:cViewPr>
      <p:scale>
        <a:sx n="3" d="2"/>
        <a:sy n="3" d="2"/>
      </p:scale>
      <p:origin x="0" y="0"/>
    </p:cViewPr>
  </p:notesTextViewPr>
  <p:sorterViewPr>
    <p:cViewPr varScale="1">
      <p:scale>
        <a:sx n="1" d="1"/>
        <a:sy n="1" d="1"/>
      </p:scale>
      <p:origin x="0" y="-4056"/>
    </p:cViewPr>
  </p:sorterViewPr>
  <p:notesViewPr>
    <p:cSldViewPr snapToGrid="0" showGuides="1">
      <p:cViewPr>
        <p:scale>
          <a:sx n="75" d="100"/>
          <a:sy n="75" d="100"/>
        </p:scale>
        <p:origin x="5928" y="13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763287596822852E-2"/>
          <c:w val="1"/>
          <c:h val="0.68096608130173331"/>
        </c:manualLayout>
      </c:layout>
      <c:barChart>
        <c:barDir val="col"/>
        <c:grouping val="clustered"/>
        <c:varyColors val="0"/>
        <c:ser>
          <c:idx val="0"/>
          <c:order val="0"/>
          <c:spPr>
            <a:solidFill>
              <a:schemeClr val="bg2"/>
            </a:solidFill>
            <a:ln>
              <a:noFill/>
            </a:ln>
            <a:effectLst/>
          </c:spPr>
          <c:invertIfNegative val="0"/>
          <c:dLbls>
            <c:numFmt formatCode="0" sourceLinked="0"/>
            <c:spPr>
              <a:noFill/>
              <a:ln>
                <a:noFill/>
              </a:ln>
              <a:effectLst/>
            </c:spPr>
            <c:txPr>
              <a:bodyPr rot="0" spcFirstLastPara="1" vertOverflow="ellipsis" vert="horz" wrap="square" anchor="ctr" anchorCtr="1"/>
              <a:lstStyle/>
              <a:p>
                <a:pPr algn="ctr">
                  <a:defRPr sz="1600" b="1" i="0" u="none" strike="noStrike" kern="1200" baseline="0">
                    <a:solidFill>
                      <a:schemeClr val="bg2"/>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Sheet1!$B$5:$D$5</c:f>
              <c:numCache>
                <c:formatCode>0.00</c:formatCode>
                <c:ptCount val="3"/>
                <c:pt idx="0">
                  <c:v>54</c:v>
                </c:pt>
                <c:pt idx="1">
                  <c:v>70</c:v>
                </c:pt>
                <c:pt idx="2">
                  <c:v>58</c:v>
                </c:pt>
              </c:numCache>
            </c:numRef>
          </c:val>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pt idx="0">
                        <c:v>%</c:v>
                      </c:pt>
                    </c:strCache>
                  </c:strRef>
                </c15:tx>
              </c15:filteredSeriesTitle>
            </c:ext>
            <c:ext xmlns:c15="http://schemas.microsoft.com/office/drawing/2012/chart" uri="{02D57815-91ED-43cb-92C2-25804820EDAC}">
              <c15:filteredCategoryTitle>
                <c15:cat>
                  <c:strRef>
                    <c:extLst>
                      <c:ext uri="{02D57815-91ED-43cb-92C2-25804820EDAC}">
                        <c15:formulaRef>
                          <c15:sqref>Sheet1!$B$1:$D$1</c15:sqref>
                        </c15:formulaRef>
                      </c:ext>
                    </c:extLst>
                    <c:strCache>
                      <c:ptCount val="3"/>
                      <c:pt idx="0">
                        <c:v>Groep 1
(n=100)
(A)</c:v>
                      </c:pt>
                      <c:pt idx="1">
                        <c:v>Groep 2
(n=150)
(B)</c:v>
                      </c:pt>
                      <c:pt idx="2">
                        <c:v>Groep 3
(n=150)
(C)</c:v>
                      </c:pt>
                    </c:strCache>
                  </c:strRef>
                </c15:cat>
              </c15:filteredCategoryTitle>
            </c:ext>
            <c:ext xmlns:c16="http://schemas.microsoft.com/office/drawing/2014/chart" uri="{C3380CC4-5D6E-409C-BE32-E72D297353CC}">
              <c16:uniqueId val="{00000000-B74C-4E13-9777-8D984DFD7D9B}"/>
            </c:ext>
          </c:extLst>
        </c:ser>
        <c:dLbls>
          <c:dLblPos val="outEnd"/>
          <c:showLegendKey val="0"/>
          <c:showVal val="1"/>
          <c:showCatName val="0"/>
          <c:showSerName val="0"/>
          <c:showPercent val="0"/>
          <c:showBubbleSize val="0"/>
        </c:dLbls>
        <c:gapWidth val="2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nl-BE"/>
          </a:p>
        </c:txPr>
        <c:crossAx val="528539008"/>
        <c:crosses val="autoZero"/>
        <c:auto val="1"/>
        <c:lblAlgn val="ctr"/>
        <c:lblOffset val="0"/>
        <c:noMultiLvlLbl val="0"/>
      </c:catAx>
      <c:valAx>
        <c:axId val="528539008"/>
        <c:scaling>
          <c:orientation val="minMax"/>
          <c:max val="100"/>
          <c:min val="0"/>
        </c:scaling>
        <c:delete val="0"/>
        <c:axPos val="l"/>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mn-lt"/>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0286176642839E-2"/>
          <c:y val="0"/>
          <c:w val="0.97813465590727389"/>
          <c:h val="1"/>
        </c:manualLayout>
      </c:layout>
      <c:barChart>
        <c:barDir val="bar"/>
        <c:grouping val="clustered"/>
        <c:varyColors val="0"/>
        <c:ser>
          <c:idx val="0"/>
          <c:order val="0"/>
          <c:tx>
            <c:strRef>
              <c:f>Sheet1!$B$1</c:f>
              <c:strCache>
                <c:ptCount val="1"/>
                <c:pt idx="0">
                  <c:v>% T1</c:v>
                </c:pt>
              </c:strCache>
            </c:strRef>
          </c:tx>
          <c:spPr>
            <a:solidFill>
              <a:schemeClr val="bg2"/>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bg2"/>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Dierenmishandeling</c:v>
                </c:pt>
                <c:pt idx="1">
                  <c:v>Openbare zedenschennis</c:v>
                </c:pt>
                <c:pt idx="2">
                  <c:v>dierenverwaarlozing</c:v>
                </c:pt>
                <c:pt idx="3">
                  <c:v>grafschennis</c:v>
                </c:pt>
                <c:pt idx="4">
                  <c:v>valsheid in informatica</c:v>
                </c:pt>
                <c:pt idx="5">
                  <c:v>laster en eerroof</c:v>
                </c:pt>
                <c:pt idx="6">
                  <c:v>valse achternaam</c:v>
                </c:pt>
                <c:pt idx="7">
                  <c:v>graffiti </c:v>
                </c:pt>
              </c:strCache>
            </c:strRef>
          </c:cat>
          <c:val>
            <c:numRef>
              <c:f>Sheet1!$B$2:$B$9</c:f>
              <c:numCache>
                <c:formatCode>0.00</c:formatCode>
                <c:ptCount val="8"/>
                <c:pt idx="0">
                  <c:v>30.31</c:v>
                </c:pt>
                <c:pt idx="1">
                  <c:v>15.41</c:v>
                </c:pt>
                <c:pt idx="2">
                  <c:v>13.54</c:v>
                </c:pt>
                <c:pt idx="3">
                  <c:v>11.28</c:v>
                </c:pt>
                <c:pt idx="4">
                  <c:v>10.74</c:v>
                </c:pt>
                <c:pt idx="5">
                  <c:v>9.2100000000000009</c:v>
                </c:pt>
                <c:pt idx="6">
                  <c:v>5.67</c:v>
                </c:pt>
                <c:pt idx="7">
                  <c:v>3.84</c:v>
                </c:pt>
              </c:numCache>
            </c:numRef>
          </c:val>
          <c:extLst>
            <c:ext xmlns:c16="http://schemas.microsoft.com/office/drawing/2014/chart" uri="{C3380CC4-5D6E-409C-BE32-E72D297353CC}">
              <c16:uniqueId val="{00000000-CC7F-47E9-A484-E2CF8F8C95F2}"/>
            </c:ext>
          </c:extLst>
        </c:ser>
        <c:ser>
          <c:idx val="2"/>
          <c:order val="1"/>
          <c:tx>
            <c:strRef>
              <c:f>Sheet1!$D$1</c:f>
              <c:strCache>
                <c:ptCount val="1"/>
                <c:pt idx="0">
                  <c:v>% DK/NA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none" lIns="36000" tIns="0" rIns="36000" bIns="0" anchor="ctr" anchorCtr="1">
                <a:spAutoFit/>
              </a:bodyPr>
              <a:lstStyle/>
              <a:p>
                <a:pPr algn="ctr">
                  <a:defRPr lang="nl-BE" sz="1100" b="1" i="0" u="none" strike="noStrike" kern="1200" baseline="0">
                    <a:solidFill>
                      <a:schemeClr val="bg1">
                        <a:lumMod val="7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Dierenmishandeling</c:v>
                </c:pt>
                <c:pt idx="1">
                  <c:v>Openbare zedenschennis</c:v>
                </c:pt>
                <c:pt idx="2">
                  <c:v>dierenverwaarlozing</c:v>
                </c:pt>
                <c:pt idx="3">
                  <c:v>grafschennis</c:v>
                </c:pt>
                <c:pt idx="4">
                  <c:v>valsheid in informatica</c:v>
                </c:pt>
                <c:pt idx="5">
                  <c:v>laster en eerroof</c:v>
                </c:pt>
                <c:pt idx="6">
                  <c:v>valse achternaam</c:v>
                </c:pt>
                <c:pt idx="7">
                  <c:v>graffiti </c:v>
                </c:pt>
              </c:strCache>
            </c:strRef>
          </c:cat>
          <c:val>
            <c:numRef>
              <c:f>Sheet1!$D$2:$D$9</c:f>
              <c:numCache>
                <c:formatCode>General</c:formatCode>
                <c:ptCount val="8"/>
              </c:numCache>
            </c:numRef>
          </c:val>
          <c:extLst>
            <c:ext xmlns:c16="http://schemas.microsoft.com/office/drawing/2014/chart" uri="{C3380CC4-5D6E-409C-BE32-E72D297353CC}">
              <c16:uniqueId val="{00000002-CC7F-47E9-A484-E2CF8F8C95F2}"/>
            </c:ext>
          </c:extLst>
        </c:ser>
        <c:dLbls>
          <c:dLblPos val="outEnd"/>
          <c:showLegendKey val="0"/>
          <c:showVal val="1"/>
          <c:showCatName val="0"/>
          <c:showSerName val="0"/>
          <c:showPercent val="0"/>
          <c:showBubbleSize val="0"/>
        </c:dLbls>
        <c:gapWidth val="3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4106280193237E-2"/>
          <c:y val="8.704106280193237E-2"/>
          <c:w val="0.82591787439613529"/>
          <c:h val="0.82591787439613529"/>
        </c:manualLayout>
      </c:layout>
      <c:doughnutChart>
        <c:varyColors val="1"/>
        <c:ser>
          <c:idx val="0"/>
          <c:order val="0"/>
          <c:tx>
            <c:strRef>
              <c:f>Sheet1!$B$1</c:f>
              <c:strCache>
                <c:ptCount val="1"/>
                <c:pt idx="0">
                  <c:v>Data</c:v>
                </c:pt>
              </c:strCache>
            </c:strRef>
          </c:tx>
          <c:spPr>
            <a:ln>
              <a:noFill/>
            </a:ln>
          </c:spPr>
          <c:dPt>
            <c:idx val="0"/>
            <c:bubble3D val="0"/>
            <c:spPr>
              <a:solidFill>
                <a:srgbClr val="F1BE48"/>
              </a:solidFill>
              <a:ln w="19050">
                <a:noFill/>
              </a:ln>
              <a:effectLst/>
            </c:spPr>
            <c:extLst>
              <c:ext xmlns:c16="http://schemas.microsoft.com/office/drawing/2014/chart" uri="{C3380CC4-5D6E-409C-BE32-E72D297353CC}">
                <c16:uniqueId val="{00000001-377F-4F63-90A9-F05711031B1D}"/>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377F-4F63-90A9-F05711031B1D}"/>
              </c:ext>
            </c:extLst>
          </c:dPt>
          <c:dPt>
            <c:idx val="2"/>
            <c:bubble3D val="0"/>
            <c:spPr>
              <a:solidFill>
                <a:schemeClr val="tx2"/>
              </a:solidFill>
              <a:ln w="19050">
                <a:noFill/>
              </a:ln>
              <a:effectLst/>
            </c:spPr>
            <c:extLst>
              <c:ext xmlns:c16="http://schemas.microsoft.com/office/drawing/2014/chart" uri="{C3380CC4-5D6E-409C-BE32-E72D297353CC}">
                <c16:uniqueId val="{00000005-377F-4F63-90A9-F05711031B1D}"/>
              </c:ext>
            </c:extLst>
          </c:dPt>
          <c:dPt>
            <c:idx val="3"/>
            <c:bubble3D val="0"/>
            <c:spPr>
              <a:noFill/>
              <a:ln w="19050">
                <a:noFill/>
              </a:ln>
              <a:effectLst/>
            </c:spPr>
            <c:extLst>
              <c:ext xmlns:c16="http://schemas.microsoft.com/office/drawing/2014/chart" uri="{C3380CC4-5D6E-409C-BE32-E72D297353CC}">
                <c16:uniqueId val="{00000007-377F-4F63-90A9-F05711031B1D}"/>
              </c:ext>
            </c:extLst>
          </c:dPt>
          <c:dPt>
            <c:idx val="4"/>
            <c:bubble3D val="0"/>
            <c:spPr>
              <a:solidFill>
                <a:schemeClr val="accent2"/>
              </a:solidFill>
              <a:ln w="19050">
                <a:noFill/>
              </a:ln>
              <a:effectLst/>
            </c:spPr>
            <c:extLst>
              <c:ext xmlns:c16="http://schemas.microsoft.com/office/drawing/2014/chart" uri="{C3380CC4-5D6E-409C-BE32-E72D297353CC}">
                <c16:uniqueId val="{00000009-377F-4F63-90A9-F05711031B1D}"/>
              </c:ext>
            </c:extLst>
          </c:dPt>
          <c:dPt>
            <c:idx val="5"/>
            <c:bubble3D val="0"/>
            <c:spPr>
              <a:solidFill>
                <a:schemeClr val="accent3"/>
              </a:solidFill>
              <a:ln w="19050">
                <a:noFill/>
              </a:ln>
              <a:effectLst/>
            </c:spPr>
            <c:extLst>
              <c:ext xmlns:c16="http://schemas.microsoft.com/office/drawing/2014/chart" uri="{C3380CC4-5D6E-409C-BE32-E72D297353CC}">
                <c16:uniqueId val="{0000000B-377F-4F63-90A9-F05711031B1D}"/>
              </c:ext>
            </c:extLst>
          </c:dPt>
          <c:cat>
            <c:strRef>
              <c:f>Sheet1!$A$2:$A$5</c:f>
              <c:strCache>
                <c:ptCount val="4"/>
                <c:pt idx="0">
                  <c:v>6m te lang</c:v>
                </c:pt>
                <c:pt idx="1">
                  <c:v>6m rechtvaardig</c:v>
                </c:pt>
                <c:pt idx="2">
                  <c:v>6m niet lang genoeg</c:v>
                </c:pt>
                <c:pt idx="3">
                  <c:v>Rest</c:v>
                </c:pt>
              </c:strCache>
            </c:strRef>
          </c:cat>
          <c:val>
            <c:numRef>
              <c:f>Sheet1!$B$2:$B$5</c:f>
              <c:numCache>
                <c:formatCode>General</c:formatCode>
                <c:ptCount val="4"/>
                <c:pt idx="0">
                  <c:v>2.65</c:v>
                </c:pt>
                <c:pt idx="1">
                  <c:v>25.37</c:v>
                </c:pt>
                <c:pt idx="2">
                  <c:v>71.989999999999995</c:v>
                </c:pt>
                <c:pt idx="3" formatCode="0.00">
                  <c:v>100</c:v>
                </c:pt>
              </c:numCache>
            </c:numRef>
          </c:val>
          <c:extLst>
            <c:ext xmlns:c16="http://schemas.microsoft.com/office/drawing/2014/chart" uri="{C3380CC4-5D6E-409C-BE32-E72D297353CC}">
              <c16:uniqueId val="{0000000C-377F-4F63-90A9-F05711031B1D}"/>
            </c:ext>
          </c:extLst>
        </c:ser>
        <c:dLbls>
          <c:showLegendKey val="0"/>
          <c:showVal val="0"/>
          <c:showCatName val="0"/>
          <c:showSerName val="0"/>
          <c:showPercent val="0"/>
          <c:showBubbleSize val="0"/>
          <c:showLeaderLines val="1"/>
        </c:dLbls>
        <c:firstSliceAng val="180"/>
        <c:holeSize val="90"/>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4262601804646575"/>
        </c:manualLayout>
      </c:layout>
      <c:barChart>
        <c:barDir val="col"/>
        <c:grouping val="stacked"/>
        <c:varyColors val="0"/>
        <c:ser>
          <c:idx val="0"/>
          <c:order val="0"/>
          <c:tx>
            <c:strRef>
              <c:f>Sheet1!$A$5</c:f>
              <c:strCache>
                <c:ptCount val="1"/>
                <c:pt idx="0">
                  <c:v>6 maanden is niet lang genoeg</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Sheet1!$B$1:$G$1</c:f>
              <c:strCache>
                <c:ptCount val="6"/>
                <c:pt idx="0">
                  <c:v>(n=795)
</c:v>
                </c:pt>
                <c:pt idx="1">
                  <c:v>(n=180)
(A)</c:v>
                </c:pt>
                <c:pt idx="2">
                  <c:v>(n=291)
(B)</c:v>
                </c:pt>
                <c:pt idx="3">
                  <c:v>(n=324)
(C)</c:v>
                </c:pt>
                <c:pt idx="4">
                  <c:v>(n=369)
(D)</c:v>
                </c:pt>
                <c:pt idx="5">
                  <c:v>(n=426)
(E)</c:v>
                </c:pt>
              </c:strCache>
            </c:strRef>
          </c:cat>
          <c:val>
            <c:numRef>
              <c:f>Sheet1!$B$5:$G$5</c:f>
              <c:numCache>
                <c:formatCode>0.00</c:formatCode>
                <c:ptCount val="6"/>
                <c:pt idx="0">
                  <c:v>71.989999999999995</c:v>
                </c:pt>
                <c:pt idx="1">
                  <c:v>81.87</c:v>
                </c:pt>
                <c:pt idx="2">
                  <c:v>74.17</c:v>
                </c:pt>
                <c:pt idx="3">
                  <c:v>64.91</c:v>
                </c:pt>
                <c:pt idx="4">
                  <c:v>67.08</c:v>
                </c:pt>
                <c:pt idx="5">
                  <c:v>76.599999999999994</c:v>
                </c:pt>
              </c:numCache>
            </c:numRef>
          </c:val>
          <c:extLst>
            <c:ext xmlns:c16="http://schemas.microsoft.com/office/drawing/2014/chart" uri="{C3380CC4-5D6E-409C-BE32-E72D297353CC}">
              <c16:uniqueId val="{00000000-AAEE-4BCB-B528-63633DE2A76C}"/>
            </c:ext>
          </c:extLst>
        </c:ser>
        <c:ser>
          <c:idx val="1"/>
          <c:order val="1"/>
          <c:tx>
            <c:strRef>
              <c:f>Sheet1!$A$6</c:f>
              <c:strCache>
                <c:ptCount val="1"/>
                <c:pt idx="0">
                  <c:v>6 maanden is rechtvaardig</c:v>
                </c:pt>
              </c:strCache>
            </c:strRef>
          </c:tx>
          <c:spPr>
            <a:solidFill>
              <a:schemeClr val="accent6">
                <a:lumMod val="40000"/>
                <a:lumOff val="60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Sheet1!$B$1:$G$1</c:f>
              <c:strCache>
                <c:ptCount val="6"/>
                <c:pt idx="0">
                  <c:v>(n=795)
</c:v>
                </c:pt>
                <c:pt idx="1">
                  <c:v>(n=180)
(A)</c:v>
                </c:pt>
                <c:pt idx="2">
                  <c:v>(n=291)
(B)</c:v>
                </c:pt>
                <c:pt idx="3">
                  <c:v>(n=324)
(C)</c:v>
                </c:pt>
                <c:pt idx="4">
                  <c:v>(n=369)
(D)</c:v>
                </c:pt>
                <c:pt idx="5">
                  <c:v>(n=426)
(E)</c:v>
                </c:pt>
              </c:strCache>
            </c:strRef>
          </c:cat>
          <c:val>
            <c:numRef>
              <c:f>Sheet1!$B$6:$G$6</c:f>
              <c:numCache>
                <c:formatCode>0.00</c:formatCode>
                <c:ptCount val="6"/>
                <c:pt idx="0">
                  <c:v>25.37</c:v>
                </c:pt>
                <c:pt idx="1">
                  <c:v>15.4</c:v>
                </c:pt>
                <c:pt idx="2">
                  <c:v>23.42</c:v>
                </c:pt>
                <c:pt idx="3">
                  <c:v>32.31</c:v>
                </c:pt>
                <c:pt idx="4">
                  <c:v>29.69</c:v>
                </c:pt>
                <c:pt idx="5">
                  <c:v>21.31</c:v>
                </c:pt>
              </c:numCache>
            </c:numRef>
          </c:val>
          <c:extLst>
            <c:ext xmlns:c16="http://schemas.microsoft.com/office/drawing/2014/chart" uri="{C3380CC4-5D6E-409C-BE32-E72D297353CC}">
              <c16:uniqueId val="{00000001-AAEE-4BCB-B528-63633DE2A76C}"/>
            </c:ext>
          </c:extLst>
        </c:ser>
        <c:ser>
          <c:idx val="2"/>
          <c:order val="2"/>
          <c:tx>
            <c:strRef>
              <c:f>Sheet1!$A$7</c:f>
              <c:strCache>
                <c:ptCount val="1"/>
                <c:pt idx="0">
                  <c:v>6 maanden is te lang</c:v>
                </c:pt>
              </c:strCache>
            </c:strRef>
          </c:tx>
          <c:spPr>
            <a:solidFill>
              <a:srgbClr val="F1BE48"/>
            </a:solidFill>
            <a:ln>
              <a:noFill/>
            </a:ln>
            <a:effectLst/>
          </c:spPr>
          <c:invertIfNegative val="0"/>
          <c:dLbls>
            <c:delete val="1"/>
          </c:dLbls>
          <c:cat>
            <c:strRef>
              <c:f>Sheet1!$B$1:$G$1</c:f>
              <c:strCache>
                <c:ptCount val="6"/>
                <c:pt idx="0">
                  <c:v>(n=795)
</c:v>
                </c:pt>
                <c:pt idx="1">
                  <c:v>(n=180)
(A)</c:v>
                </c:pt>
                <c:pt idx="2">
                  <c:v>(n=291)
(B)</c:v>
                </c:pt>
                <c:pt idx="3">
                  <c:v>(n=324)
(C)</c:v>
                </c:pt>
                <c:pt idx="4">
                  <c:v>(n=369)
(D)</c:v>
                </c:pt>
                <c:pt idx="5">
                  <c:v>(n=426)
(E)</c:v>
                </c:pt>
              </c:strCache>
            </c:strRef>
          </c:cat>
          <c:val>
            <c:numRef>
              <c:f>Sheet1!$B$7:$G$7</c:f>
              <c:numCache>
                <c:formatCode>0.00</c:formatCode>
                <c:ptCount val="6"/>
                <c:pt idx="0">
                  <c:v>2.65</c:v>
                </c:pt>
                <c:pt idx="1">
                  <c:v>2.73</c:v>
                </c:pt>
                <c:pt idx="2">
                  <c:v>2.41</c:v>
                </c:pt>
                <c:pt idx="3">
                  <c:v>2.78</c:v>
                </c:pt>
                <c:pt idx="4">
                  <c:v>3.23</c:v>
                </c:pt>
                <c:pt idx="5">
                  <c:v>2.09</c:v>
                </c:pt>
              </c:numCache>
            </c:numRef>
          </c:val>
          <c:extLst>
            <c:ext xmlns:c16="http://schemas.microsoft.com/office/drawing/2014/chart" uri="{C3380CC4-5D6E-409C-BE32-E72D297353CC}">
              <c16:uniqueId val="{00000002-AAEE-4BCB-B528-63633DE2A76C}"/>
            </c:ext>
          </c:extLst>
        </c:ser>
        <c:dLbls>
          <c:showLegendKey val="0"/>
          <c:showVal val="1"/>
          <c:showCatName val="0"/>
          <c:showSerName val="0"/>
          <c:showPercent val="0"/>
          <c:showBubbleSize val="0"/>
        </c:dLbls>
        <c:gapWidth val="13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nl-BE"/>
          </a:p>
        </c:txPr>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nl-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nl-B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619585056855753"/>
          <c:w val="0.99987839741737805"/>
          <c:h val="0.8562629964488776"/>
        </c:manualLayout>
      </c:layout>
      <c:barChart>
        <c:barDir val="col"/>
        <c:grouping val="clustered"/>
        <c:varyColors val="0"/>
        <c:ser>
          <c:idx val="0"/>
          <c:order val="0"/>
          <c:tx>
            <c:strRef>
              <c:f>Sheet1!$A$5</c:f>
              <c:strCache>
                <c:ptCount val="1"/>
                <c:pt idx="0">
                  <c:v>Score</c:v>
                </c:pt>
              </c:strCache>
            </c:strRef>
          </c:tx>
          <c:spPr>
            <a:solidFill>
              <a:schemeClr val="bg2"/>
            </a:solidFill>
            <a:ln>
              <a:noFill/>
            </a:ln>
            <a:effectLst/>
          </c:spPr>
          <c:invertIfNegative val="0"/>
          <c:dPt>
            <c:idx val="0"/>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2-1432-4455-829B-E934937CD229}"/>
              </c:ext>
            </c:extLst>
          </c:dPt>
          <c:dLbls>
            <c:dLbl>
              <c:idx val="0"/>
              <c:tx>
                <c:rich>
                  <a:bodyPr/>
                  <a:lstStyle/>
                  <a:p>
                    <a:fld id="{B8F78554-3BA5-42F5-9B5F-0CAD309F5FC9}" type="VALUE">
                      <a:rPr lang="en-US">
                        <a:solidFill>
                          <a:schemeClr val="bg2">
                            <a:lumMod val="60000"/>
                            <a:lumOff val="40000"/>
                          </a:schemeClr>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432-4455-829B-E934937CD229}"/>
                </c:ext>
              </c:extLst>
            </c:dLbl>
            <c:numFmt formatCode="0" sourceLinked="0"/>
            <c:spPr>
              <a:noFill/>
              <a:ln>
                <a:noFill/>
              </a:ln>
              <a:effectLst/>
            </c:spPr>
            <c:txPr>
              <a:bodyPr rot="0" vertOverflow="overflow" horzOverflow="overflow" vert="horz" wrap="none" lIns="36000" tIns="18000" rIns="36000" bIns="18000">
                <a:spAutoFit/>
              </a:bodyPr>
              <a:lstStyle/>
              <a:p>
                <a:pPr>
                  <a:defRPr sz="1400" b="1">
                    <a:solidFill>
                      <a:schemeClr val="bg2"/>
                    </a:solidFil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Sheet1!$B$1:$I$1</c:f>
              <c:strCache>
                <c:ptCount val="8"/>
                <c:pt idx="1">
                  <c:v>(n=)
</c:v>
                </c:pt>
                <c:pt idx="2">
                  <c:v>(n=)
</c:v>
                </c:pt>
                <c:pt idx="3">
                  <c:v>(n=)
</c:v>
                </c:pt>
                <c:pt idx="4">
                  <c:v>(n=)
</c:v>
                </c:pt>
                <c:pt idx="5">
                  <c:v>(n=)
</c:v>
                </c:pt>
                <c:pt idx="6">
                  <c:v>(n=)
</c:v>
                </c:pt>
                <c:pt idx="7">
                  <c:v>(n=)
</c:v>
                </c:pt>
              </c:strCache>
            </c:strRef>
          </c:cat>
          <c:val>
            <c:numRef>
              <c:f>Sheet1!$B$5:$I$5</c:f>
              <c:numCache>
                <c:formatCode>0.00</c:formatCode>
                <c:ptCount val="8"/>
                <c:pt idx="0">
                  <c:v>2.0699999999999998</c:v>
                </c:pt>
                <c:pt idx="1">
                  <c:v>1.07</c:v>
                </c:pt>
                <c:pt idx="2">
                  <c:v>25.67</c:v>
                </c:pt>
                <c:pt idx="3">
                  <c:v>15.84</c:v>
                </c:pt>
                <c:pt idx="4">
                  <c:v>18.260000000000002</c:v>
                </c:pt>
                <c:pt idx="5">
                  <c:v>11.64</c:v>
                </c:pt>
                <c:pt idx="6">
                  <c:v>2.56</c:v>
                </c:pt>
                <c:pt idx="7">
                  <c:v>22.89</c:v>
                </c:pt>
              </c:numCache>
            </c:numRef>
          </c:val>
          <c:extLst>
            <c:ext xmlns:c16="http://schemas.microsoft.com/office/drawing/2014/chart" uri="{C3380CC4-5D6E-409C-BE32-E72D297353CC}">
              <c16:uniqueId val="{00000000-1432-4455-829B-E934937CD229}"/>
            </c:ext>
          </c:extLst>
        </c:ser>
        <c:dLbls>
          <c:showLegendKey val="0"/>
          <c:showVal val="1"/>
          <c:showCatName val="0"/>
          <c:showSerName val="0"/>
          <c:showPercent val="0"/>
          <c:showBubbleSize val="0"/>
        </c:dLbls>
        <c:gapWidth val="250"/>
        <c:axId val="528539336"/>
        <c:axId val="528539008"/>
      </c:barChart>
      <c:catAx>
        <c:axId val="528539336"/>
        <c:scaling>
          <c:orientation val="minMax"/>
        </c:scaling>
        <c:delete val="1"/>
        <c:axPos val="b"/>
        <c:numFmt formatCode="General" sourceLinked="1"/>
        <c:majorTickMark val="none"/>
        <c:minorTickMark val="none"/>
        <c:tickLblPos val="nextTo"/>
        <c:crossAx val="528539008"/>
        <c:crosses val="autoZero"/>
        <c:auto val="1"/>
        <c:lblAlgn val="ctr"/>
        <c:lblOffset val="0"/>
        <c:noMultiLvlLbl val="0"/>
      </c:catAx>
      <c:valAx>
        <c:axId val="528539008"/>
        <c:scaling>
          <c:orientation val="minMax"/>
          <c:max val="30"/>
          <c:min val="0"/>
        </c:scaling>
        <c:delete val="0"/>
        <c:axPos val="l"/>
        <c:numFmt formatCode="0.00" sourceLinked="1"/>
        <c:majorTickMark val="none"/>
        <c:minorTickMark val="none"/>
        <c:tickLblPos val="none"/>
        <c:spPr>
          <a:noFill/>
          <a:ln>
            <a:noFill/>
          </a:ln>
          <a:effectLst/>
        </c:spPr>
        <c:txPr>
          <a:bodyPr rot="-60000000" vert="horz"/>
          <a:lstStyle/>
          <a:p>
            <a:pPr>
              <a:defRPr/>
            </a:pPr>
            <a:endParaRPr lang="nl-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nl-B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0286176642839E-2"/>
          <c:y val="0"/>
          <c:w val="0.94098250588000909"/>
          <c:h val="1"/>
        </c:manualLayout>
      </c:layout>
      <c:barChart>
        <c:barDir val="bar"/>
        <c:grouping val="clustered"/>
        <c:varyColors val="0"/>
        <c:ser>
          <c:idx val="0"/>
          <c:order val="0"/>
          <c:tx>
            <c:strRef>
              <c:f>Sheet1!$B$1</c:f>
              <c:strCache>
                <c:ptCount val="1"/>
                <c:pt idx="0">
                  <c:v>% Item</c:v>
                </c:pt>
              </c:strCache>
            </c:strRef>
          </c:tx>
          <c:spPr>
            <a:solidFill>
              <a:schemeClr val="bg2"/>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bg2"/>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Sheet1!$A$2:$A$7</c:f>
              <c:strCache>
                <c:ptCount val="6"/>
                <c:pt idx="0">
                  <c:v>ja, 1 - 6 maanden</c:v>
                </c:pt>
                <c:pt idx="1">
                  <c:v>ja, 6 - 12 maanden</c:v>
                </c:pt>
                <c:pt idx="2">
                  <c:v>ja, 2 jaar</c:v>
                </c:pt>
                <c:pt idx="3">
                  <c:v>ja, 3 jaar</c:v>
                </c:pt>
                <c:pt idx="4">
                  <c:v>ja, 4 jaar</c:v>
                </c:pt>
                <c:pt idx="5">
                  <c:v>ja, 5 jaar of langer </c:v>
                </c:pt>
              </c:strCache>
            </c:strRef>
          </c:cat>
          <c:val>
            <c:numRef>
              <c:f>Sheet1!$B$2:$B$7</c:f>
              <c:numCache>
                <c:formatCode>0.00</c:formatCode>
                <c:ptCount val="6"/>
                <c:pt idx="0">
                  <c:v>28.72</c:v>
                </c:pt>
                <c:pt idx="1">
                  <c:v>24.88</c:v>
                </c:pt>
                <c:pt idx="2">
                  <c:v>9.69</c:v>
                </c:pt>
                <c:pt idx="3">
                  <c:v>5.99</c:v>
                </c:pt>
                <c:pt idx="4">
                  <c:v>1.98</c:v>
                </c:pt>
                <c:pt idx="5">
                  <c:v>11.64</c:v>
                </c:pt>
              </c:numCache>
            </c:numRef>
          </c:val>
          <c:extLst>
            <c:ext xmlns:c16="http://schemas.microsoft.com/office/drawing/2014/chart" uri="{C3380CC4-5D6E-409C-BE32-E72D297353CC}">
              <c16:uniqueId val="{00000000-CC7F-47E9-A484-E2CF8F8C95F2}"/>
            </c:ext>
          </c:extLst>
        </c:ser>
        <c:ser>
          <c:idx val="1"/>
          <c:order val="1"/>
          <c:tx>
            <c:strRef>
              <c:f>Sheet1!$C$1</c:f>
              <c:strCache>
                <c:ptCount val="1"/>
                <c:pt idx="0">
                  <c:v>% Net</c:v>
                </c:pt>
              </c:strCache>
            </c:strRef>
          </c:tx>
          <c:spPr>
            <a:solidFill>
              <a:schemeClr val="accent1"/>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accent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ja, 1 - 6 maanden</c:v>
                </c:pt>
                <c:pt idx="1">
                  <c:v>ja, 6 - 12 maanden</c:v>
                </c:pt>
                <c:pt idx="2">
                  <c:v>ja, 2 jaar</c:v>
                </c:pt>
                <c:pt idx="3">
                  <c:v>ja, 3 jaar</c:v>
                </c:pt>
                <c:pt idx="4">
                  <c:v>ja, 4 jaar</c:v>
                </c:pt>
                <c:pt idx="5">
                  <c:v>ja, 5 jaar of langer </c:v>
                </c:pt>
              </c:strCache>
            </c:strRef>
          </c:cat>
          <c:val>
            <c:numRef>
              <c:f>Sheet1!$C$2:$C$7</c:f>
              <c:numCache>
                <c:formatCode>General</c:formatCode>
                <c:ptCount val="6"/>
              </c:numCache>
            </c:numRef>
          </c:val>
          <c:extLst>
            <c:ext xmlns:c16="http://schemas.microsoft.com/office/drawing/2014/chart" uri="{C3380CC4-5D6E-409C-BE32-E72D297353CC}">
              <c16:uniqueId val="{00000001-CC7F-47E9-A484-E2CF8F8C95F2}"/>
            </c:ext>
          </c:extLst>
        </c:ser>
        <c:ser>
          <c:idx val="2"/>
          <c:order val="2"/>
          <c:tx>
            <c:strRef>
              <c:f>Sheet1!$D$1</c:f>
              <c:strCache>
                <c:ptCount val="1"/>
                <c:pt idx="0">
                  <c:v>% DK/NA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none" lIns="36000" tIns="0" rIns="36000" bIns="0" anchor="ctr" anchorCtr="1">
                <a:spAutoFit/>
              </a:bodyPr>
              <a:lstStyle/>
              <a:p>
                <a:pPr algn="ctr">
                  <a:defRPr lang="nl-BE" sz="1100" b="1" i="0" u="none" strike="noStrike" kern="1200" baseline="0">
                    <a:solidFill>
                      <a:schemeClr val="bg1">
                        <a:lumMod val="7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Sheet1!$A$2:$A$7</c:f>
              <c:strCache>
                <c:ptCount val="6"/>
                <c:pt idx="0">
                  <c:v>ja, 1 - 6 maanden</c:v>
                </c:pt>
                <c:pt idx="1">
                  <c:v>ja, 6 - 12 maanden</c:v>
                </c:pt>
                <c:pt idx="2">
                  <c:v>ja, 2 jaar</c:v>
                </c:pt>
                <c:pt idx="3">
                  <c:v>ja, 3 jaar</c:v>
                </c:pt>
                <c:pt idx="4">
                  <c:v>ja, 4 jaar</c:v>
                </c:pt>
                <c:pt idx="5">
                  <c:v>ja, 5 jaar of langer </c:v>
                </c:pt>
              </c:strCache>
            </c:strRef>
          </c:cat>
          <c:val>
            <c:numRef>
              <c:f>Sheet1!$D$2:$D$7</c:f>
              <c:numCache>
                <c:formatCode>General</c:formatCode>
                <c:ptCount val="6"/>
              </c:numCache>
            </c:numRef>
          </c:val>
          <c:extLst>
            <c:ext xmlns:c16="http://schemas.microsoft.com/office/drawing/2014/chart" uri="{C3380CC4-5D6E-409C-BE32-E72D297353CC}">
              <c16:uniqueId val="{00000002-CC7F-47E9-A484-E2CF8F8C95F2}"/>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4106280193237E-2"/>
          <c:y val="8.704106280193237E-2"/>
          <c:w val="0.82591787439613529"/>
          <c:h val="0.82591787439613529"/>
        </c:manualLayout>
      </c:layout>
      <c:doughnutChart>
        <c:varyColors val="1"/>
        <c:ser>
          <c:idx val="0"/>
          <c:order val="0"/>
          <c:tx>
            <c:strRef>
              <c:f>Sheet1!$B$1</c:f>
              <c:strCache>
                <c:ptCount val="1"/>
                <c:pt idx="0">
                  <c:v>Data</c:v>
                </c:pt>
              </c:strCache>
            </c:strRef>
          </c:tx>
          <c:spPr>
            <a:ln>
              <a:noFill/>
            </a:ln>
          </c:spPr>
          <c:dPt>
            <c:idx val="0"/>
            <c:bubble3D val="0"/>
            <c:spPr>
              <a:solidFill>
                <a:schemeClr val="bg2"/>
              </a:solidFill>
              <a:ln w="19050">
                <a:noFill/>
              </a:ln>
              <a:effectLst/>
            </c:spPr>
            <c:extLst>
              <c:ext xmlns:c16="http://schemas.microsoft.com/office/drawing/2014/chart" uri="{C3380CC4-5D6E-409C-BE32-E72D297353CC}">
                <c16:uniqueId val="{00000001-CA39-41AE-9456-0AD742EB02C7}"/>
              </c:ext>
            </c:extLst>
          </c:dPt>
          <c:dPt>
            <c:idx val="1"/>
            <c:bubble3D val="0"/>
            <c:spPr>
              <a:solidFill>
                <a:schemeClr val="tx1">
                  <a:lumMod val="10000"/>
                  <a:lumOff val="90000"/>
                </a:schemeClr>
              </a:solidFill>
              <a:ln w="19050">
                <a:noFill/>
              </a:ln>
              <a:effectLst/>
            </c:spPr>
            <c:extLst>
              <c:ext xmlns:c16="http://schemas.microsoft.com/office/drawing/2014/chart" uri="{C3380CC4-5D6E-409C-BE32-E72D297353CC}">
                <c16:uniqueId val="{00000003-CA39-41AE-9456-0AD742EB02C7}"/>
              </c:ext>
            </c:extLst>
          </c:dPt>
          <c:dPt>
            <c:idx val="2"/>
            <c:bubble3D val="0"/>
            <c:spPr>
              <a:solidFill>
                <a:schemeClr val="accent1"/>
              </a:solidFill>
              <a:ln w="19050">
                <a:noFill/>
              </a:ln>
              <a:effectLst/>
            </c:spPr>
            <c:extLst>
              <c:ext xmlns:c16="http://schemas.microsoft.com/office/drawing/2014/chart" uri="{C3380CC4-5D6E-409C-BE32-E72D297353CC}">
                <c16:uniqueId val="{00000005-CA39-41AE-9456-0AD742EB02C7}"/>
              </c:ext>
            </c:extLst>
          </c:dPt>
          <c:dPt>
            <c:idx val="3"/>
            <c:bubble3D val="0"/>
            <c:spPr>
              <a:solidFill>
                <a:schemeClr val="accent4"/>
              </a:solidFill>
              <a:ln w="19050">
                <a:noFill/>
              </a:ln>
              <a:effectLst/>
            </c:spPr>
            <c:extLst>
              <c:ext xmlns:c16="http://schemas.microsoft.com/office/drawing/2014/chart" uri="{C3380CC4-5D6E-409C-BE32-E72D297353CC}">
                <c16:uniqueId val="{00000007-CA39-41AE-9456-0AD742EB02C7}"/>
              </c:ext>
            </c:extLst>
          </c:dPt>
          <c:dPt>
            <c:idx val="4"/>
            <c:bubble3D val="0"/>
            <c:spPr>
              <a:solidFill>
                <a:schemeClr val="accent2"/>
              </a:solidFill>
              <a:ln w="19050">
                <a:noFill/>
              </a:ln>
              <a:effectLst/>
            </c:spPr>
            <c:extLst>
              <c:ext xmlns:c16="http://schemas.microsoft.com/office/drawing/2014/chart" uri="{C3380CC4-5D6E-409C-BE32-E72D297353CC}">
                <c16:uniqueId val="{00000009-CA39-41AE-9456-0AD742EB02C7}"/>
              </c:ext>
            </c:extLst>
          </c:dPt>
          <c:dPt>
            <c:idx val="5"/>
            <c:bubble3D val="0"/>
            <c:spPr>
              <a:solidFill>
                <a:schemeClr val="accent3"/>
              </a:solidFill>
              <a:ln w="19050">
                <a:noFill/>
              </a:ln>
              <a:effectLst/>
            </c:spPr>
            <c:extLst>
              <c:ext xmlns:c16="http://schemas.microsoft.com/office/drawing/2014/chart" uri="{C3380CC4-5D6E-409C-BE32-E72D297353CC}">
                <c16:uniqueId val="{0000000B-CA39-41AE-9456-0AD742EB02C7}"/>
              </c:ext>
            </c:extLst>
          </c:dPt>
          <c:cat>
            <c:strRef>
              <c:f>Sheet1!$A$2:$A$3</c:f>
              <c:strCache>
                <c:ptCount val="2"/>
                <c:pt idx="0">
                  <c:v>Category</c:v>
                </c:pt>
                <c:pt idx="1">
                  <c:v>Rest</c:v>
                </c:pt>
              </c:strCache>
            </c:strRef>
          </c:cat>
          <c:val>
            <c:numRef>
              <c:f>Sheet1!$B$2:$B$3</c:f>
              <c:numCache>
                <c:formatCode>0.00</c:formatCode>
                <c:ptCount val="2"/>
                <c:pt idx="0">
                  <c:v>83</c:v>
                </c:pt>
                <c:pt idx="1">
                  <c:v>17</c:v>
                </c:pt>
              </c:numCache>
            </c:numRef>
          </c:val>
          <c:extLst>
            <c:ext xmlns:c16="http://schemas.microsoft.com/office/drawing/2014/chart" uri="{C3380CC4-5D6E-409C-BE32-E72D297353CC}">
              <c16:uniqueId val="{0000000C-CA39-41AE-9456-0AD742EB02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1943100" y="8685213"/>
            <a:ext cx="2971800" cy="458787"/>
          </a:xfrm>
          <a:prstGeom prst="rect">
            <a:avLst/>
          </a:prstGeom>
        </p:spPr>
        <p:txBody>
          <a:bodyPr vert="horz" lIns="91440" tIns="45720" rIns="91440" bIns="45720" rtlCol="0" anchor="b"/>
          <a:lstStyle>
            <a:lvl1pPr algn="r">
              <a:defRPr sz="1200"/>
            </a:lvl1pPr>
          </a:lstStyle>
          <a:p>
            <a:pPr algn="ctr"/>
            <a:fld id="{4AFB3F6D-27DE-421A-80DD-C4F1B28388AB}" type="slidenum">
              <a:rPr lang="en-GB" smtClean="0">
                <a:latin typeface="Arial" panose="020B0604020202020204" pitchFamily="34" charset="0"/>
              </a:rPr>
              <a:pPr algn="ctr"/>
              <a:t>‹#›</a:t>
            </a:fld>
            <a:endParaRPr lang="en-GB" dirty="0">
              <a:latin typeface="Arial" panose="020B0604020202020204" pitchFamily="34" charset="0"/>
            </a:endParaRPr>
          </a:p>
        </p:txBody>
      </p:sp>
      <p:pic>
        <p:nvPicPr>
          <p:cNvPr id="6" name="Graphique 5">
            <a:extLst>
              <a:ext uri="{FF2B5EF4-FFF2-40B4-BE49-F238E27FC236}">
                <a16:creationId xmlns:a16="http://schemas.microsoft.com/office/drawing/2014/main" id="{D0451719-3070-4E08-B8C6-FC356491DB5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7" name="Espace réservé du numéro de diapositive 6"/>
          <p:cNvSpPr>
            <a:spLocks noGrp="1"/>
          </p:cNvSpPr>
          <p:nvPr>
            <p:ph type="sldNum" sz="quarter" idx="5"/>
          </p:nvPr>
        </p:nvSpPr>
        <p:spPr>
          <a:xfrm>
            <a:off x="1943100" y="8685213"/>
            <a:ext cx="2971800" cy="458787"/>
          </a:xfrm>
          <a:prstGeom prst="rect">
            <a:avLst/>
          </a:prstGeom>
        </p:spPr>
        <p:txBody>
          <a:bodyPr vert="horz" lIns="91440" tIns="45720" rIns="91440" bIns="45720" rtlCol="0" anchor="b"/>
          <a:lstStyle>
            <a:lvl1pPr algn="ctr">
              <a:defRPr sz="1200">
                <a:latin typeface="Arial" panose="020B0604020202020204" pitchFamily="34" charset="0"/>
              </a:defRPr>
            </a:lvl1pPr>
          </a:lstStyle>
          <a:p>
            <a:fld id="{3B8578AD-0529-46A5-84EB-6338160D5A7D}" type="slidenum">
              <a:rPr lang="en-GB" smtClean="0"/>
              <a:pPr/>
              <a:t>‹#›</a:t>
            </a:fld>
            <a:endParaRPr lang="en-GB" dirty="0"/>
          </a:p>
        </p:txBody>
      </p:sp>
      <p:pic>
        <p:nvPicPr>
          <p:cNvPr id="8" name="Graphique 7">
            <a:extLst>
              <a:ext uri="{FF2B5EF4-FFF2-40B4-BE49-F238E27FC236}">
                <a16:creationId xmlns:a16="http://schemas.microsoft.com/office/drawing/2014/main" id="{6C287C20-68EB-44AA-A066-A744AB8D45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Default">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4" name="Angled stripes">
            <a:extLst>
              <a:ext uri="{FF2B5EF4-FFF2-40B4-BE49-F238E27FC236}">
                <a16:creationId xmlns:a16="http://schemas.microsoft.com/office/drawing/2014/main" id="{A8EA68A2-B3CB-46BE-94E3-EBB01F4103C8}"/>
              </a:ext>
            </a:extLst>
          </p:cNvPr>
          <p:cNvGrpSpPr/>
          <p:nvPr userDrawn="1"/>
        </p:nvGrpSpPr>
        <p:grpSpPr>
          <a:xfrm>
            <a:off x="3254052" y="0"/>
            <a:ext cx="8937949" cy="6858001"/>
            <a:chOff x="3254052" y="0"/>
            <a:chExt cx="8937949" cy="6858001"/>
          </a:xfrm>
        </p:grpSpPr>
        <p:sp>
          <p:nvSpPr>
            <p:cNvPr id="18" name="Angled stripe 1">
              <a:extLst>
                <a:ext uri="{FF2B5EF4-FFF2-40B4-BE49-F238E27FC236}">
                  <a16:creationId xmlns:a16="http://schemas.microsoft.com/office/drawing/2014/main" id="{C012E8E7-7252-4438-A68B-CADE1F561D2D}"/>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0" name="Angled stripe 2">
              <a:extLst>
                <a:ext uri="{FF2B5EF4-FFF2-40B4-BE49-F238E27FC236}">
                  <a16:creationId xmlns:a16="http://schemas.microsoft.com/office/drawing/2014/main" id="{27B5733E-7515-4407-8570-8EB72A299589}"/>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23" name="strTitle">
            <a:extLst>
              <a:ext uri="{FF2B5EF4-FFF2-40B4-BE49-F238E27FC236}">
                <a16:creationId xmlns:a16="http://schemas.microsoft.com/office/drawing/2014/main" id="{0720AE2E-312C-4683-8989-D798355BADAA}"/>
              </a:ext>
            </a:extLst>
          </p:cNvPr>
          <p:cNvSpPr>
            <a:spLocks noGrp="1"/>
          </p:cNvSpPr>
          <p:nvPr>
            <p:ph type="ctrTitle" hasCustomPrompt="1"/>
          </p:nvPr>
        </p:nvSpPr>
        <p:spPr>
          <a:xfrm>
            <a:off x="407368" y="521852"/>
            <a:ext cx="7551997" cy="2479650"/>
          </a:xfrm>
        </p:spPr>
        <p:txBody>
          <a:bodyPr lIns="72000" rIns="72000" anchor="t">
            <a:noAutofit/>
          </a:bodyPr>
          <a:lstStyle>
            <a:lvl1pPr algn="l">
              <a:lnSpc>
                <a:spcPct val="80000"/>
              </a:lnSpc>
              <a:defRPr sz="6000" b="1" cap="all" spc="-200" baseline="0">
                <a:solidFill>
                  <a:schemeClr val="bg1"/>
                </a:solidFill>
                <a:latin typeface="+mj-lt"/>
              </a:defRPr>
            </a:lvl1pPr>
          </a:lstStyle>
          <a:p>
            <a:r>
              <a:rPr lang="en-US" noProof="0" dirty="0"/>
              <a:t>TITLE OF THE Presentation</a:t>
            </a:r>
          </a:p>
        </p:txBody>
      </p:sp>
      <p:sp>
        <p:nvSpPr>
          <p:cNvPr id="24" name="strSubtitle">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07368" y="3001503"/>
            <a:ext cx="7551997" cy="811367"/>
          </a:xfrm>
        </p:spPr>
        <p:txBody>
          <a:bodyPr wrap="square" lIns="72000" tIns="36000" rIns="72000" bIns="36000">
            <a:noAutofit/>
          </a:bodyPr>
          <a:lstStyle>
            <a:lvl1pPr marL="0" indent="0" algn="l">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 of the presentation</a:t>
            </a:r>
          </a:p>
        </p:txBody>
      </p:sp>
      <p:sp>
        <p:nvSpPr>
          <p:cNvPr id="16" name="strDate">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07368" y="4014515"/>
            <a:ext cx="3600000" cy="349702"/>
          </a:xfrm>
        </p:spPr>
        <p:txBody>
          <a:bodyPr wrap="square" lIns="72000" tIns="36000" rIns="72000" bIns="36000">
            <a:noAutofit/>
          </a:bodyPr>
          <a:lstStyle>
            <a:lvl1pPr marL="0" indent="0">
              <a:spcBef>
                <a:spcPts val="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Month 20##</a:t>
            </a:r>
          </a:p>
        </p:txBody>
      </p:sp>
      <p:cxnSp>
        <p:nvCxnSpPr>
          <p:cNvPr id="17" name="Hline">
            <a:extLst>
              <a:ext uri="{FF2B5EF4-FFF2-40B4-BE49-F238E27FC236}">
                <a16:creationId xmlns:a16="http://schemas.microsoft.com/office/drawing/2014/main" id="{79935D5E-B7ED-4F9D-A894-6B0811A25EEF}"/>
              </a:ext>
            </a:extLst>
          </p:cNvPr>
          <p:cNvCxnSpPr>
            <a:cxnSpLocks/>
          </p:cNvCxnSpPr>
          <p:nvPr userDrawn="1"/>
        </p:nvCxnSpPr>
        <p:spPr>
          <a:xfrm>
            <a:off x="492295"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GameChangers">
            <a:extLst>
              <a:ext uri="{FF2B5EF4-FFF2-40B4-BE49-F238E27FC236}">
                <a16:creationId xmlns:a16="http://schemas.microsoft.com/office/drawing/2014/main" id="{EB66571D-7053-4674-B8FB-39C28B00D88B}"/>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en-US" noProof="0" dirty="0"/>
          </a:p>
        </p:txBody>
      </p:sp>
      <p:pic>
        <p:nvPicPr>
          <p:cNvPr id="11" name="IpsosLogo">
            <a:extLst>
              <a:ext uri="{FF2B5EF4-FFF2-40B4-BE49-F238E27FC236}">
                <a16:creationId xmlns:a16="http://schemas.microsoft.com/office/drawing/2014/main" id="{E01017A4-D304-441E-9D3A-D03E5A1B93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1869501016"/>
      </p:ext>
    </p:extLst>
  </p:cSld>
  <p:clrMapOvr>
    <a:masterClrMapping/>
  </p:clrMapOvr>
  <p:extLst>
    <p:ext uri="{DCECCB84-F9BA-43D5-87BE-67443E8EF086}">
      <p15:sldGuideLst xmlns:p15="http://schemas.microsoft.com/office/powerpoint/2012/main">
        <p15:guide id="1" orient="horz" pos="323" userDrawn="1">
          <p15:clr>
            <a:srgbClr val="FBAE40"/>
          </p15:clr>
        </p15:guide>
        <p15:guide id="2" orient="horz" pos="1888" userDrawn="1">
          <p15:clr>
            <a:srgbClr val="FBAE40"/>
          </p15:clr>
        </p15:guide>
        <p15:guide id="4" orient="horz" pos="331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_Photo">
    <p:spTree>
      <p:nvGrpSpPr>
        <p:cNvPr id="1" name=""/>
        <p:cNvGrpSpPr/>
        <p:nvPr/>
      </p:nvGrpSpPr>
      <p:grpSpPr>
        <a:xfrm>
          <a:off x="0" y="0"/>
          <a:ext cx="0" cy="0"/>
          <a:chOff x="0" y="0"/>
          <a:chExt cx="0" cy="0"/>
        </a:xfrm>
      </p:grpSpPr>
      <p:sp>
        <p:nvSpPr>
          <p:cNvPr id="57" name="Picture Placeholder">
            <a:extLst>
              <a:ext uri="{FF2B5EF4-FFF2-40B4-BE49-F238E27FC236}">
                <a16:creationId xmlns:a16="http://schemas.microsoft.com/office/drawing/2014/main" id="{E18947DC-1E0A-470C-8A8F-054822CACC1F}"/>
              </a:ext>
            </a:extLst>
          </p:cNvPr>
          <p:cNvSpPr>
            <a:spLocks noGrp="1"/>
          </p:cNvSpPr>
          <p:nvPr>
            <p:ph type="pic" sz="quarter" idx="15"/>
          </p:nvPr>
        </p:nvSpPr>
        <p:spPr>
          <a:xfrm>
            <a:off x="2" y="1"/>
            <a:ext cx="12191999" cy="6858000"/>
          </a:xfrm>
          <a:custGeom>
            <a:avLst/>
            <a:gdLst>
              <a:gd name="connsiteX0" fmla="*/ 11642564 w 12191999"/>
              <a:gd name="connsiteY0" fmla="*/ 6693274 h 6854824"/>
              <a:gd name="connsiteX1" fmla="*/ 11654982 w 12191999"/>
              <a:gd name="connsiteY1" fmla="*/ 6698939 h 6854824"/>
              <a:gd name="connsiteX2" fmla="*/ 11659977 w 12191999"/>
              <a:gd name="connsiteY2" fmla="*/ 6715598 h 6854824"/>
              <a:gd name="connsiteX3" fmla="*/ 11655010 w 12191999"/>
              <a:gd name="connsiteY3" fmla="*/ 6732955 h 6854824"/>
              <a:gd name="connsiteX4" fmla="*/ 11642564 w 12191999"/>
              <a:gd name="connsiteY4" fmla="*/ 6738648 h 6854824"/>
              <a:gd name="connsiteX5" fmla="*/ 11630062 w 12191999"/>
              <a:gd name="connsiteY5" fmla="*/ 6732983 h 6854824"/>
              <a:gd name="connsiteX6" fmla="*/ 11625095 w 12191999"/>
              <a:gd name="connsiteY6" fmla="*/ 6715933 h 6854824"/>
              <a:gd name="connsiteX7" fmla="*/ 11630062 w 12191999"/>
              <a:gd name="connsiteY7" fmla="*/ 6698911 h 6854824"/>
              <a:gd name="connsiteX8" fmla="*/ 11642564 w 12191999"/>
              <a:gd name="connsiteY8" fmla="*/ 6693274 h 6854824"/>
              <a:gd name="connsiteX9" fmla="*/ 11522458 w 12191999"/>
              <a:gd name="connsiteY9" fmla="*/ 6692827 h 6854824"/>
              <a:gd name="connsiteX10" fmla="*/ 11533592 w 12191999"/>
              <a:gd name="connsiteY10" fmla="*/ 6698464 h 6854824"/>
              <a:gd name="connsiteX11" fmla="*/ 11538253 w 12191999"/>
              <a:gd name="connsiteY11" fmla="*/ 6715431 h 6854824"/>
              <a:gd name="connsiteX12" fmla="*/ 11533481 w 12191999"/>
              <a:gd name="connsiteY12" fmla="*/ 6732983 h 6854824"/>
              <a:gd name="connsiteX13" fmla="*/ 11522012 w 12191999"/>
              <a:gd name="connsiteY13" fmla="*/ 6738648 h 6854824"/>
              <a:gd name="connsiteX14" fmla="*/ 11510794 w 12191999"/>
              <a:gd name="connsiteY14" fmla="*/ 6733178 h 6854824"/>
              <a:gd name="connsiteX15" fmla="*/ 11506162 w 12191999"/>
              <a:gd name="connsiteY15" fmla="*/ 6716268 h 6854824"/>
              <a:gd name="connsiteX16" fmla="*/ 11511101 w 12191999"/>
              <a:gd name="connsiteY16" fmla="*/ 6698827 h 6854824"/>
              <a:gd name="connsiteX17" fmla="*/ 11522458 w 12191999"/>
              <a:gd name="connsiteY17" fmla="*/ 6692827 h 6854824"/>
              <a:gd name="connsiteX18" fmla="*/ 11704662 w 12191999"/>
              <a:gd name="connsiteY18" fmla="*/ 6684958 h 6854824"/>
              <a:gd name="connsiteX19" fmla="*/ 11695984 w 12191999"/>
              <a:gd name="connsiteY19" fmla="*/ 6686158 h 6854824"/>
              <a:gd name="connsiteX20" fmla="*/ 11689593 w 12191999"/>
              <a:gd name="connsiteY20" fmla="*/ 6689088 h 6854824"/>
              <a:gd name="connsiteX21" fmla="*/ 11684654 w 12191999"/>
              <a:gd name="connsiteY21" fmla="*/ 6694697 h 6854824"/>
              <a:gd name="connsiteX22" fmla="*/ 11682840 w 12191999"/>
              <a:gd name="connsiteY22" fmla="*/ 6702036 h 6854824"/>
              <a:gd name="connsiteX23" fmla="*/ 11685045 w 12191999"/>
              <a:gd name="connsiteY23" fmla="*/ 6709989 h 6854824"/>
              <a:gd name="connsiteX24" fmla="*/ 11691519 w 12191999"/>
              <a:gd name="connsiteY24" fmla="*/ 6715626 h 6854824"/>
              <a:gd name="connsiteX25" fmla="*/ 11706839 w 12191999"/>
              <a:gd name="connsiteY25" fmla="*/ 6720454 h 6854824"/>
              <a:gd name="connsiteX26" fmla="*/ 11717108 w 12191999"/>
              <a:gd name="connsiteY26" fmla="*/ 6723858 h 6854824"/>
              <a:gd name="connsiteX27" fmla="*/ 11720066 w 12191999"/>
              <a:gd name="connsiteY27" fmla="*/ 6729216 h 6854824"/>
              <a:gd name="connsiteX28" fmla="*/ 11716717 w 12191999"/>
              <a:gd name="connsiteY28" fmla="*/ 6735829 h 6854824"/>
              <a:gd name="connsiteX29" fmla="*/ 11706448 w 12191999"/>
              <a:gd name="connsiteY29" fmla="*/ 6738648 h 6854824"/>
              <a:gd name="connsiteX30" fmla="*/ 11695761 w 12191999"/>
              <a:gd name="connsiteY30" fmla="*/ 6735467 h 6854824"/>
              <a:gd name="connsiteX31" fmla="*/ 11691100 w 12191999"/>
              <a:gd name="connsiteY31" fmla="*/ 6726314 h 6854824"/>
              <a:gd name="connsiteX32" fmla="*/ 11681166 w 12191999"/>
              <a:gd name="connsiteY32" fmla="*/ 6727876 h 6854824"/>
              <a:gd name="connsiteX33" fmla="*/ 11688896 w 12191999"/>
              <a:gd name="connsiteY33" fmla="*/ 6742108 h 6854824"/>
              <a:gd name="connsiteX34" fmla="*/ 11706504 w 12191999"/>
              <a:gd name="connsiteY34" fmla="*/ 6746908 h 6854824"/>
              <a:gd name="connsiteX35" fmla="*/ 11719006 w 12191999"/>
              <a:gd name="connsiteY35" fmla="*/ 6744480 h 6854824"/>
              <a:gd name="connsiteX36" fmla="*/ 11727461 w 12191999"/>
              <a:gd name="connsiteY36" fmla="*/ 6737615 h 6854824"/>
              <a:gd name="connsiteX37" fmla="*/ 11730391 w 12191999"/>
              <a:gd name="connsiteY37" fmla="*/ 6728155 h 6854824"/>
              <a:gd name="connsiteX38" fmla="*/ 11727991 w 12191999"/>
              <a:gd name="connsiteY38" fmla="*/ 6719561 h 6854824"/>
              <a:gd name="connsiteX39" fmla="*/ 11721378 w 12191999"/>
              <a:gd name="connsiteY39" fmla="*/ 6714286 h 6854824"/>
              <a:gd name="connsiteX40" fmla="*/ 11706504 w 12191999"/>
              <a:gd name="connsiteY40" fmla="*/ 6709626 h 6854824"/>
              <a:gd name="connsiteX41" fmla="*/ 11697630 w 12191999"/>
              <a:gd name="connsiteY41" fmla="*/ 6707059 h 6854824"/>
              <a:gd name="connsiteX42" fmla="*/ 11693779 w 12191999"/>
              <a:gd name="connsiteY42" fmla="*/ 6704380 h 6854824"/>
              <a:gd name="connsiteX43" fmla="*/ 11692551 w 12191999"/>
              <a:gd name="connsiteY43" fmla="*/ 6700864 h 6854824"/>
              <a:gd name="connsiteX44" fmla="*/ 11695509 w 12191999"/>
              <a:gd name="connsiteY44" fmla="*/ 6695506 h 6854824"/>
              <a:gd name="connsiteX45" fmla="*/ 11705388 w 12191999"/>
              <a:gd name="connsiteY45" fmla="*/ 6693218 h 6854824"/>
              <a:gd name="connsiteX46" fmla="*/ 11714457 w 12191999"/>
              <a:gd name="connsiteY46" fmla="*/ 6695785 h 6854824"/>
              <a:gd name="connsiteX47" fmla="*/ 11718336 w 12191999"/>
              <a:gd name="connsiteY47" fmla="*/ 6702929 h 6854824"/>
              <a:gd name="connsiteX48" fmla="*/ 11728159 w 12191999"/>
              <a:gd name="connsiteY48" fmla="*/ 6701590 h 6854824"/>
              <a:gd name="connsiteX49" fmla="*/ 11724698 w 12191999"/>
              <a:gd name="connsiteY49" fmla="*/ 6692409 h 6854824"/>
              <a:gd name="connsiteX50" fmla="*/ 11716913 w 12191999"/>
              <a:gd name="connsiteY50" fmla="*/ 6686967 h 6854824"/>
              <a:gd name="connsiteX51" fmla="*/ 11704662 w 12191999"/>
              <a:gd name="connsiteY51" fmla="*/ 6684958 h 6854824"/>
              <a:gd name="connsiteX52" fmla="*/ 11642564 w 12191999"/>
              <a:gd name="connsiteY52" fmla="*/ 6684958 h 6854824"/>
              <a:gd name="connsiteX53" fmla="*/ 11623923 w 12191999"/>
              <a:gd name="connsiteY53" fmla="*/ 6691544 h 6854824"/>
              <a:gd name="connsiteX54" fmla="*/ 11614770 w 12191999"/>
              <a:gd name="connsiteY54" fmla="*/ 6715933 h 6854824"/>
              <a:gd name="connsiteX55" fmla="*/ 11622444 w 12191999"/>
              <a:gd name="connsiteY55" fmla="*/ 6738927 h 6854824"/>
              <a:gd name="connsiteX56" fmla="*/ 11642564 w 12191999"/>
              <a:gd name="connsiteY56" fmla="*/ 6746908 h 6854824"/>
              <a:gd name="connsiteX57" fmla="*/ 11656879 w 12191999"/>
              <a:gd name="connsiteY57" fmla="*/ 6743280 h 6854824"/>
              <a:gd name="connsiteX58" fmla="*/ 11666869 w 12191999"/>
              <a:gd name="connsiteY58" fmla="*/ 6733095 h 6854824"/>
              <a:gd name="connsiteX59" fmla="*/ 11670302 w 12191999"/>
              <a:gd name="connsiteY59" fmla="*/ 6715096 h 6854824"/>
              <a:gd name="connsiteX60" fmla="*/ 11662544 w 12191999"/>
              <a:gd name="connsiteY60" fmla="*/ 6692967 h 6854824"/>
              <a:gd name="connsiteX61" fmla="*/ 11642564 w 12191999"/>
              <a:gd name="connsiteY61" fmla="*/ 6684958 h 6854824"/>
              <a:gd name="connsiteX62" fmla="*/ 11580836 w 12191999"/>
              <a:gd name="connsiteY62" fmla="*/ 6684958 h 6854824"/>
              <a:gd name="connsiteX63" fmla="*/ 11572158 w 12191999"/>
              <a:gd name="connsiteY63" fmla="*/ 6686158 h 6854824"/>
              <a:gd name="connsiteX64" fmla="*/ 11565767 w 12191999"/>
              <a:gd name="connsiteY64" fmla="*/ 6689088 h 6854824"/>
              <a:gd name="connsiteX65" fmla="*/ 11560828 w 12191999"/>
              <a:gd name="connsiteY65" fmla="*/ 6694697 h 6854824"/>
              <a:gd name="connsiteX66" fmla="*/ 11559014 w 12191999"/>
              <a:gd name="connsiteY66" fmla="*/ 6702036 h 6854824"/>
              <a:gd name="connsiteX67" fmla="*/ 11561219 w 12191999"/>
              <a:gd name="connsiteY67" fmla="*/ 6709989 h 6854824"/>
              <a:gd name="connsiteX68" fmla="*/ 11567693 w 12191999"/>
              <a:gd name="connsiteY68" fmla="*/ 6715626 h 6854824"/>
              <a:gd name="connsiteX69" fmla="*/ 11583013 w 12191999"/>
              <a:gd name="connsiteY69" fmla="*/ 6720454 h 6854824"/>
              <a:gd name="connsiteX70" fmla="*/ 11593282 w 12191999"/>
              <a:gd name="connsiteY70" fmla="*/ 6723858 h 6854824"/>
              <a:gd name="connsiteX71" fmla="*/ 11596240 w 12191999"/>
              <a:gd name="connsiteY71" fmla="*/ 6729216 h 6854824"/>
              <a:gd name="connsiteX72" fmla="*/ 11592891 w 12191999"/>
              <a:gd name="connsiteY72" fmla="*/ 6735829 h 6854824"/>
              <a:gd name="connsiteX73" fmla="*/ 11582622 w 12191999"/>
              <a:gd name="connsiteY73" fmla="*/ 6738648 h 6854824"/>
              <a:gd name="connsiteX74" fmla="*/ 11571935 w 12191999"/>
              <a:gd name="connsiteY74" fmla="*/ 6735467 h 6854824"/>
              <a:gd name="connsiteX75" fmla="*/ 11567274 w 12191999"/>
              <a:gd name="connsiteY75" fmla="*/ 6726314 h 6854824"/>
              <a:gd name="connsiteX76" fmla="*/ 11557340 w 12191999"/>
              <a:gd name="connsiteY76" fmla="*/ 6727876 h 6854824"/>
              <a:gd name="connsiteX77" fmla="*/ 11565070 w 12191999"/>
              <a:gd name="connsiteY77" fmla="*/ 6742108 h 6854824"/>
              <a:gd name="connsiteX78" fmla="*/ 11582678 w 12191999"/>
              <a:gd name="connsiteY78" fmla="*/ 6746908 h 6854824"/>
              <a:gd name="connsiteX79" fmla="*/ 11595180 w 12191999"/>
              <a:gd name="connsiteY79" fmla="*/ 6744480 h 6854824"/>
              <a:gd name="connsiteX80" fmla="*/ 11603635 w 12191999"/>
              <a:gd name="connsiteY80" fmla="*/ 6737615 h 6854824"/>
              <a:gd name="connsiteX81" fmla="*/ 11606565 w 12191999"/>
              <a:gd name="connsiteY81" fmla="*/ 6728155 h 6854824"/>
              <a:gd name="connsiteX82" fmla="*/ 11604165 w 12191999"/>
              <a:gd name="connsiteY82" fmla="*/ 6719561 h 6854824"/>
              <a:gd name="connsiteX83" fmla="*/ 11597552 w 12191999"/>
              <a:gd name="connsiteY83" fmla="*/ 6714286 h 6854824"/>
              <a:gd name="connsiteX84" fmla="*/ 11582678 w 12191999"/>
              <a:gd name="connsiteY84" fmla="*/ 6709626 h 6854824"/>
              <a:gd name="connsiteX85" fmla="*/ 11573804 w 12191999"/>
              <a:gd name="connsiteY85" fmla="*/ 6707059 h 6854824"/>
              <a:gd name="connsiteX86" fmla="*/ 11569953 w 12191999"/>
              <a:gd name="connsiteY86" fmla="*/ 6704380 h 6854824"/>
              <a:gd name="connsiteX87" fmla="*/ 11568725 w 12191999"/>
              <a:gd name="connsiteY87" fmla="*/ 6700864 h 6854824"/>
              <a:gd name="connsiteX88" fmla="*/ 11571683 w 12191999"/>
              <a:gd name="connsiteY88" fmla="*/ 6695506 h 6854824"/>
              <a:gd name="connsiteX89" fmla="*/ 11581562 w 12191999"/>
              <a:gd name="connsiteY89" fmla="*/ 6693218 h 6854824"/>
              <a:gd name="connsiteX90" fmla="*/ 11590631 w 12191999"/>
              <a:gd name="connsiteY90" fmla="*/ 6695785 h 6854824"/>
              <a:gd name="connsiteX91" fmla="*/ 11594510 w 12191999"/>
              <a:gd name="connsiteY91" fmla="*/ 6702929 h 6854824"/>
              <a:gd name="connsiteX92" fmla="*/ 11604333 w 12191999"/>
              <a:gd name="connsiteY92" fmla="*/ 6701590 h 6854824"/>
              <a:gd name="connsiteX93" fmla="*/ 11600872 w 12191999"/>
              <a:gd name="connsiteY93" fmla="*/ 6692409 h 6854824"/>
              <a:gd name="connsiteX94" fmla="*/ 11593087 w 12191999"/>
              <a:gd name="connsiteY94" fmla="*/ 6686967 h 6854824"/>
              <a:gd name="connsiteX95" fmla="*/ 11580836 w 12191999"/>
              <a:gd name="connsiteY95" fmla="*/ 6684958 h 6854824"/>
              <a:gd name="connsiteX96" fmla="*/ 11523407 w 12191999"/>
              <a:gd name="connsiteY96" fmla="*/ 6684958 h 6854824"/>
              <a:gd name="connsiteX97" fmla="*/ 11513529 w 12191999"/>
              <a:gd name="connsiteY97" fmla="*/ 6687218 h 6854824"/>
              <a:gd name="connsiteX98" fmla="*/ 11506217 w 12191999"/>
              <a:gd name="connsiteY98" fmla="*/ 6693999 h 6854824"/>
              <a:gd name="connsiteX99" fmla="*/ 11506217 w 12191999"/>
              <a:gd name="connsiteY99" fmla="*/ 6686297 h 6854824"/>
              <a:gd name="connsiteX100" fmla="*/ 11497064 w 12191999"/>
              <a:gd name="connsiteY100" fmla="*/ 6686297 h 6854824"/>
              <a:gd name="connsiteX101" fmla="*/ 11497064 w 12191999"/>
              <a:gd name="connsiteY101" fmla="*/ 6768283 h 6854824"/>
              <a:gd name="connsiteX102" fmla="*/ 11507110 w 12191999"/>
              <a:gd name="connsiteY102" fmla="*/ 6768283 h 6854824"/>
              <a:gd name="connsiteX103" fmla="*/ 11507110 w 12191999"/>
              <a:gd name="connsiteY103" fmla="*/ 6739429 h 6854824"/>
              <a:gd name="connsiteX104" fmla="*/ 11513668 w 12191999"/>
              <a:gd name="connsiteY104" fmla="*/ 6744787 h 6854824"/>
              <a:gd name="connsiteX105" fmla="*/ 11522681 w 12191999"/>
              <a:gd name="connsiteY105" fmla="*/ 6746908 h 6854824"/>
              <a:gd name="connsiteX106" fmla="*/ 11535769 w 12191999"/>
              <a:gd name="connsiteY106" fmla="*/ 6743029 h 6854824"/>
              <a:gd name="connsiteX107" fmla="*/ 11545257 w 12191999"/>
              <a:gd name="connsiteY107" fmla="*/ 6731867 h 6854824"/>
              <a:gd name="connsiteX108" fmla="*/ 11548522 w 12191999"/>
              <a:gd name="connsiteY108" fmla="*/ 6715486 h 6854824"/>
              <a:gd name="connsiteX109" fmla="*/ 11545564 w 12191999"/>
              <a:gd name="connsiteY109" fmla="*/ 6699887 h 6854824"/>
              <a:gd name="connsiteX110" fmla="*/ 11536802 w 12191999"/>
              <a:gd name="connsiteY110" fmla="*/ 6688865 h 6854824"/>
              <a:gd name="connsiteX111" fmla="*/ 11523407 w 12191999"/>
              <a:gd name="connsiteY111" fmla="*/ 6684958 h 6854824"/>
              <a:gd name="connsiteX112" fmla="*/ 11387081 w 12191999"/>
              <a:gd name="connsiteY112" fmla="*/ 6678447 h 6854824"/>
              <a:gd name="connsiteX113" fmla="*/ 11375277 w 12191999"/>
              <a:gd name="connsiteY113" fmla="*/ 6681210 h 6854824"/>
              <a:gd name="connsiteX114" fmla="*/ 11367324 w 12191999"/>
              <a:gd name="connsiteY114" fmla="*/ 6689414 h 6854824"/>
              <a:gd name="connsiteX115" fmla="*/ 11364533 w 12191999"/>
              <a:gd name="connsiteY115" fmla="*/ 6702222 h 6854824"/>
              <a:gd name="connsiteX116" fmla="*/ 11370672 w 12191999"/>
              <a:gd name="connsiteY116" fmla="*/ 6719858 h 6854824"/>
              <a:gd name="connsiteX117" fmla="*/ 11386634 w 12191999"/>
              <a:gd name="connsiteY117" fmla="*/ 6726221 h 6854824"/>
              <a:gd name="connsiteX118" fmla="*/ 11399833 w 12191999"/>
              <a:gd name="connsiteY118" fmla="*/ 6722063 h 6854824"/>
              <a:gd name="connsiteX119" fmla="*/ 11406949 w 12191999"/>
              <a:gd name="connsiteY119" fmla="*/ 6710929 h 6854824"/>
              <a:gd name="connsiteX120" fmla="*/ 11400085 w 12191999"/>
              <a:gd name="connsiteY120" fmla="*/ 6708920 h 6854824"/>
              <a:gd name="connsiteX121" fmla="*/ 11395062 w 12191999"/>
              <a:gd name="connsiteY121" fmla="*/ 6716789 h 6854824"/>
              <a:gd name="connsiteX122" fmla="*/ 11386244 w 12191999"/>
              <a:gd name="connsiteY122" fmla="*/ 6719691 h 6854824"/>
              <a:gd name="connsiteX123" fmla="*/ 11376058 w 12191999"/>
              <a:gd name="connsiteY123" fmla="*/ 6715310 h 6854824"/>
              <a:gd name="connsiteX124" fmla="*/ 11372123 w 12191999"/>
              <a:gd name="connsiteY124" fmla="*/ 6702390 h 6854824"/>
              <a:gd name="connsiteX125" fmla="*/ 11376281 w 12191999"/>
              <a:gd name="connsiteY125" fmla="*/ 6689274 h 6854824"/>
              <a:gd name="connsiteX126" fmla="*/ 11386857 w 12191999"/>
              <a:gd name="connsiteY126" fmla="*/ 6684698 h 6854824"/>
              <a:gd name="connsiteX127" fmla="*/ 11394531 w 12191999"/>
              <a:gd name="connsiteY127" fmla="*/ 6686902 h 6854824"/>
              <a:gd name="connsiteX128" fmla="*/ 11399471 w 12191999"/>
              <a:gd name="connsiteY128" fmla="*/ 6693237 h 6854824"/>
              <a:gd name="connsiteX129" fmla="*/ 11406112 w 12191999"/>
              <a:gd name="connsiteY129" fmla="*/ 6691618 h 6854824"/>
              <a:gd name="connsiteX130" fmla="*/ 11399415 w 12191999"/>
              <a:gd name="connsiteY130" fmla="*/ 6681991 h 6854824"/>
              <a:gd name="connsiteX131" fmla="*/ 11387081 w 12191999"/>
              <a:gd name="connsiteY131" fmla="*/ 6678447 h 6854824"/>
              <a:gd name="connsiteX132" fmla="*/ 11386578 w 12191999"/>
              <a:gd name="connsiteY132" fmla="*/ 6669331 h 6854824"/>
              <a:gd name="connsiteX133" fmla="*/ 11403824 w 12191999"/>
              <a:gd name="connsiteY133" fmla="*/ 6673880 h 6854824"/>
              <a:gd name="connsiteX134" fmla="*/ 11416967 w 12191999"/>
              <a:gd name="connsiteY134" fmla="*/ 6686883 h 6854824"/>
              <a:gd name="connsiteX135" fmla="*/ 11421683 w 12191999"/>
              <a:gd name="connsiteY135" fmla="*/ 6704492 h 6854824"/>
              <a:gd name="connsiteX136" fmla="*/ 11417051 w 12191999"/>
              <a:gd name="connsiteY136" fmla="*/ 6721932 h 6854824"/>
              <a:gd name="connsiteX137" fmla="*/ 11404047 w 12191999"/>
              <a:gd name="connsiteY137" fmla="*/ 6734936 h 6854824"/>
              <a:gd name="connsiteX138" fmla="*/ 11386578 w 12191999"/>
              <a:gd name="connsiteY138" fmla="*/ 6739597 h 6854824"/>
              <a:gd name="connsiteX139" fmla="*/ 11369110 w 12191999"/>
              <a:gd name="connsiteY139" fmla="*/ 6734936 h 6854824"/>
              <a:gd name="connsiteX140" fmla="*/ 11356078 w 12191999"/>
              <a:gd name="connsiteY140" fmla="*/ 6721932 h 6854824"/>
              <a:gd name="connsiteX141" fmla="*/ 11351418 w 12191999"/>
              <a:gd name="connsiteY141" fmla="*/ 6704492 h 6854824"/>
              <a:gd name="connsiteX142" fmla="*/ 11356162 w 12191999"/>
              <a:gd name="connsiteY142" fmla="*/ 6686883 h 6854824"/>
              <a:gd name="connsiteX143" fmla="*/ 11369305 w 12191999"/>
              <a:gd name="connsiteY143" fmla="*/ 6673880 h 6854824"/>
              <a:gd name="connsiteX144" fmla="*/ 11386578 w 12191999"/>
              <a:gd name="connsiteY144" fmla="*/ 6669331 h 6854824"/>
              <a:gd name="connsiteX145" fmla="*/ 11469234 w 12191999"/>
              <a:gd name="connsiteY145" fmla="*/ 6663750 h 6854824"/>
              <a:gd name="connsiteX146" fmla="*/ 11469234 w 12191999"/>
              <a:gd name="connsiteY146" fmla="*/ 6745568 h 6854824"/>
              <a:gd name="connsiteX147" fmla="*/ 11480061 w 12191999"/>
              <a:gd name="connsiteY147" fmla="*/ 6745568 h 6854824"/>
              <a:gd name="connsiteX148" fmla="*/ 11480061 w 12191999"/>
              <a:gd name="connsiteY148" fmla="*/ 6663750 h 6854824"/>
              <a:gd name="connsiteX149" fmla="*/ 11386578 w 12191999"/>
              <a:gd name="connsiteY149" fmla="*/ 6662355 h 6854824"/>
              <a:gd name="connsiteX150" fmla="*/ 11365873 w 12191999"/>
              <a:gd name="connsiteY150" fmla="*/ 6667796 h 6854824"/>
              <a:gd name="connsiteX151" fmla="*/ 11350106 w 12191999"/>
              <a:gd name="connsiteY151" fmla="*/ 6683367 h 6854824"/>
              <a:gd name="connsiteX152" fmla="*/ 11344441 w 12191999"/>
              <a:gd name="connsiteY152" fmla="*/ 6704492 h 6854824"/>
              <a:gd name="connsiteX153" fmla="*/ 11350022 w 12191999"/>
              <a:gd name="connsiteY153" fmla="*/ 6725421 h 6854824"/>
              <a:gd name="connsiteX154" fmla="*/ 11365622 w 12191999"/>
              <a:gd name="connsiteY154" fmla="*/ 6741020 h 6854824"/>
              <a:gd name="connsiteX155" fmla="*/ 11386578 w 12191999"/>
              <a:gd name="connsiteY155" fmla="*/ 6746573 h 6854824"/>
              <a:gd name="connsiteX156" fmla="*/ 11407535 w 12191999"/>
              <a:gd name="connsiteY156" fmla="*/ 6741020 h 6854824"/>
              <a:gd name="connsiteX157" fmla="*/ 11423106 w 12191999"/>
              <a:gd name="connsiteY157" fmla="*/ 6725421 h 6854824"/>
              <a:gd name="connsiteX158" fmla="*/ 11428660 w 12191999"/>
              <a:gd name="connsiteY158" fmla="*/ 6704492 h 6854824"/>
              <a:gd name="connsiteX159" fmla="*/ 11423023 w 12191999"/>
              <a:gd name="connsiteY159" fmla="*/ 6683367 h 6854824"/>
              <a:gd name="connsiteX160" fmla="*/ 11407284 w 12191999"/>
              <a:gd name="connsiteY160" fmla="*/ 6667796 h 6854824"/>
              <a:gd name="connsiteX161" fmla="*/ 11386578 w 12191999"/>
              <a:gd name="connsiteY161" fmla="*/ 6662355 h 6854824"/>
              <a:gd name="connsiteX162" fmla="*/ 818352 w 12191999"/>
              <a:gd name="connsiteY162" fmla="*/ 6201649 h 6854824"/>
              <a:gd name="connsiteX163" fmla="*/ 818352 w 12191999"/>
              <a:gd name="connsiteY163" fmla="*/ 6597649 h 6854824"/>
              <a:gd name="connsiteX164" fmla="*/ 824702 w 12191999"/>
              <a:gd name="connsiteY164" fmla="*/ 6597649 h 6854824"/>
              <a:gd name="connsiteX165" fmla="*/ 824702 w 12191999"/>
              <a:gd name="connsiteY165" fmla="*/ 6201649 h 6854824"/>
              <a:gd name="connsiteX166" fmla="*/ 11344275 w 12191999"/>
              <a:gd name="connsiteY166" fmla="*/ 6196639 h 6854824"/>
              <a:gd name="connsiteX167" fmla="*/ 11344275 w 12191999"/>
              <a:gd name="connsiteY167" fmla="*/ 6534644 h 6854824"/>
              <a:gd name="connsiteX168" fmla="*/ 11344275 w 12191999"/>
              <a:gd name="connsiteY168" fmla="*/ 6605968 h 6854824"/>
              <a:gd name="connsiteX169" fmla="*/ 11737507 w 12191999"/>
              <a:gd name="connsiteY169" fmla="*/ 6605968 h 6854824"/>
              <a:gd name="connsiteX170" fmla="*/ 11755855 w 12191999"/>
              <a:gd name="connsiteY170" fmla="*/ 6553660 h 6854824"/>
              <a:gd name="connsiteX171" fmla="*/ 11780876 w 12191999"/>
              <a:gd name="connsiteY171" fmla="*/ 6196639 h 6854824"/>
              <a:gd name="connsiteX172" fmla="*/ 11344275 w 12191999"/>
              <a:gd name="connsiteY172" fmla="*/ 6196639 h 6854824"/>
              <a:gd name="connsiteX173" fmla="*/ 0 w 12191999"/>
              <a:gd name="connsiteY173" fmla="*/ 0 h 6854824"/>
              <a:gd name="connsiteX174" fmla="*/ 12191999 w 12191999"/>
              <a:gd name="connsiteY174" fmla="*/ 0 h 6854824"/>
              <a:gd name="connsiteX175" fmla="*/ 12191999 w 12191999"/>
              <a:gd name="connsiteY175" fmla="*/ 6854824 h 6854824"/>
              <a:gd name="connsiteX176" fmla="*/ 0 w 12191999"/>
              <a:gd name="connsiteY176" fmla="*/ 685482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2191999" h="6854824">
                <a:moveTo>
                  <a:pt x="11642564" y="6693274"/>
                </a:moveTo>
                <a:cubicBezTo>
                  <a:pt x="11647512" y="6693274"/>
                  <a:pt x="11651652" y="6695162"/>
                  <a:pt x="11654982" y="6698939"/>
                </a:cubicBezTo>
                <a:cubicBezTo>
                  <a:pt x="11658312" y="6702715"/>
                  <a:pt x="11659977" y="6708268"/>
                  <a:pt x="11659977" y="6715598"/>
                </a:cubicBezTo>
                <a:cubicBezTo>
                  <a:pt x="11659977" y="6723374"/>
                  <a:pt x="11658321" y="6729160"/>
                  <a:pt x="11655010" y="6732955"/>
                </a:cubicBezTo>
                <a:cubicBezTo>
                  <a:pt x="11651698" y="6736750"/>
                  <a:pt x="11647549" y="6738648"/>
                  <a:pt x="11642564" y="6738648"/>
                </a:cubicBezTo>
                <a:cubicBezTo>
                  <a:pt x="11637541" y="6738648"/>
                  <a:pt x="11633374" y="6736759"/>
                  <a:pt x="11630062" y="6732983"/>
                </a:cubicBezTo>
                <a:cubicBezTo>
                  <a:pt x="11626751" y="6729206"/>
                  <a:pt x="11625095" y="6723523"/>
                  <a:pt x="11625095" y="6715933"/>
                </a:cubicBezTo>
                <a:cubicBezTo>
                  <a:pt x="11625095" y="6708343"/>
                  <a:pt x="11626751" y="6702669"/>
                  <a:pt x="11630062" y="6698911"/>
                </a:cubicBezTo>
                <a:cubicBezTo>
                  <a:pt x="11633374" y="6695153"/>
                  <a:pt x="11637541" y="6693274"/>
                  <a:pt x="11642564" y="6693274"/>
                </a:cubicBezTo>
                <a:close/>
                <a:moveTo>
                  <a:pt x="11522458" y="6692827"/>
                </a:moveTo>
                <a:cubicBezTo>
                  <a:pt x="11526774" y="6692827"/>
                  <a:pt x="11530486" y="6694706"/>
                  <a:pt x="11533592" y="6698464"/>
                </a:cubicBezTo>
                <a:cubicBezTo>
                  <a:pt x="11536699" y="6702222"/>
                  <a:pt x="11538253" y="6707878"/>
                  <a:pt x="11538253" y="6715431"/>
                </a:cubicBezTo>
                <a:cubicBezTo>
                  <a:pt x="11538253" y="6723356"/>
                  <a:pt x="11536662" y="6729206"/>
                  <a:pt x="11533481" y="6732983"/>
                </a:cubicBezTo>
                <a:cubicBezTo>
                  <a:pt x="11530300" y="6736759"/>
                  <a:pt x="11526477" y="6738648"/>
                  <a:pt x="11522012" y="6738648"/>
                </a:cubicBezTo>
                <a:cubicBezTo>
                  <a:pt x="11517621" y="6738648"/>
                  <a:pt x="11513882" y="6736825"/>
                  <a:pt x="11510794" y="6733178"/>
                </a:cubicBezTo>
                <a:cubicBezTo>
                  <a:pt x="11507706" y="6729532"/>
                  <a:pt x="11506162" y="6723895"/>
                  <a:pt x="11506162" y="6716268"/>
                </a:cubicBezTo>
                <a:cubicBezTo>
                  <a:pt x="11506162" y="6708640"/>
                  <a:pt x="11507808" y="6702827"/>
                  <a:pt x="11511101" y="6698827"/>
                </a:cubicBezTo>
                <a:cubicBezTo>
                  <a:pt x="11514394" y="6694827"/>
                  <a:pt x="11518179" y="6692827"/>
                  <a:pt x="11522458" y="6692827"/>
                </a:cubicBezTo>
                <a:close/>
                <a:moveTo>
                  <a:pt x="11704662" y="6684958"/>
                </a:moveTo>
                <a:cubicBezTo>
                  <a:pt x="11701574" y="6684958"/>
                  <a:pt x="11698681" y="6685358"/>
                  <a:pt x="11695984" y="6686158"/>
                </a:cubicBezTo>
                <a:cubicBezTo>
                  <a:pt x="11693286" y="6686958"/>
                  <a:pt x="11691156" y="6687935"/>
                  <a:pt x="11689593" y="6689088"/>
                </a:cubicBezTo>
                <a:cubicBezTo>
                  <a:pt x="11687510" y="6690576"/>
                  <a:pt x="11685863" y="6692446"/>
                  <a:pt x="11684654" y="6694697"/>
                </a:cubicBezTo>
                <a:cubicBezTo>
                  <a:pt x="11683445" y="6696948"/>
                  <a:pt x="11682840" y="6699394"/>
                  <a:pt x="11682840" y="6702036"/>
                </a:cubicBezTo>
                <a:cubicBezTo>
                  <a:pt x="11682840" y="6704938"/>
                  <a:pt x="11683575" y="6707589"/>
                  <a:pt x="11685045" y="6709989"/>
                </a:cubicBezTo>
                <a:cubicBezTo>
                  <a:pt x="11686515" y="6712389"/>
                  <a:pt x="11688673" y="6714268"/>
                  <a:pt x="11691519" y="6715626"/>
                </a:cubicBezTo>
                <a:cubicBezTo>
                  <a:pt x="11694365" y="6716984"/>
                  <a:pt x="11699472" y="6718593"/>
                  <a:pt x="11706839" y="6720454"/>
                </a:cubicBezTo>
                <a:cubicBezTo>
                  <a:pt x="11712308" y="6721830"/>
                  <a:pt x="11715731" y="6722965"/>
                  <a:pt x="11717108" y="6723858"/>
                </a:cubicBezTo>
                <a:cubicBezTo>
                  <a:pt x="11719080" y="6725160"/>
                  <a:pt x="11720066" y="6726946"/>
                  <a:pt x="11720066" y="6729216"/>
                </a:cubicBezTo>
                <a:cubicBezTo>
                  <a:pt x="11720066" y="6731746"/>
                  <a:pt x="11718950" y="6733950"/>
                  <a:pt x="11716717" y="6735829"/>
                </a:cubicBezTo>
                <a:cubicBezTo>
                  <a:pt x="11714485" y="6737708"/>
                  <a:pt x="11711062" y="6738648"/>
                  <a:pt x="11706448" y="6738648"/>
                </a:cubicBezTo>
                <a:cubicBezTo>
                  <a:pt x="11701872" y="6738648"/>
                  <a:pt x="11698309" y="6737587"/>
                  <a:pt x="11695761" y="6735467"/>
                </a:cubicBezTo>
                <a:cubicBezTo>
                  <a:pt x="11693212" y="6733346"/>
                  <a:pt x="11691658" y="6730295"/>
                  <a:pt x="11691100" y="6726314"/>
                </a:cubicBezTo>
                <a:lnTo>
                  <a:pt x="11681166" y="6727876"/>
                </a:lnTo>
                <a:cubicBezTo>
                  <a:pt x="11682282" y="6734164"/>
                  <a:pt x="11684859" y="6738908"/>
                  <a:pt x="11688896" y="6742108"/>
                </a:cubicBezTo>
                <a:cubicBezTo>
                  <a:pt x="11692933" y="6745308"/>
                  <a:pt x="11698802" y="6746908"/>
                  <a:pt x="11706504" y="6746908"/>
                </a:cubicBezTo>
                <a:cubicBezTo>
                  <a:pt x="11711155" y="6746908"/>
                  <a:pt x="11715322" y="6746098"/>
                  <a:pt x="11719006" y="6744480"/>
                </a:cubicBezTo>
                <a:cubicBezTo>
                  <a:pt x="11722689" y="6742861"/>
                  <a:pt x="11725508" y="6740573"/>
                  <a:pt x="11727461" y="6737615"/>
                </a:cubicBezTo>
                <a:cubicBezTo>
                  <a:pt x="11729414" y="6734657"/>
                  <a:pt x="11730391" y="6731504"/>
                  <a:pt x="11730391" y="6728155"/>
                </a:cubicBezTo>
                <a:cubicBezTo>
                  <a:pt x="11730391" y="6724732"/>
                  <a:pt x="11729591" y="6721867"/>
                  <a:pt x="11727991" y="6719561"/>
                </a:cubicBezTo>
                <a:cubicBezTo>
                  <a:pt x="11726391" y="6717254"/>
                  <a:pt x="11724187" y="6715496"/>
                  <a:pt x="11721378" y="6714286"/>
                </a:cubicBezTo>
                <a:cubicBezTo>
                  <a:pt x="11718568" y="6713077"/>
                  <a:pt x="11713611" y="6711524"/>
                  <a:pt x="11706504" y="6709626"/>
                </a:cubicBezTo>
                <a:cubicBezTo>
                  <a:pt x="11701593" y="6708287"/>
                  <a:pt x="11698635" y="6707431"/>
                  <a:pt x="11697630" y="6707059"/>
                </a:cubicBezTo>
                <a:cubicBezTo>
                  <a:pt x="11695881" y="6706352"/>
                  <a:pt x="11694598" y="6705459"/>
                  <a:pt x="11693779" y="6704380"/>
                </a:cubicBezTo>
                <a:cubicBezTo>
                  <a:pt x="11692961" y="6703338"/>
                  <a:pt x="11692551" y="6702166"/>
                  <a:pt x="11692551" y="6700864"/>
                </a:cubicBezTo>
                <a:cubicBezTo>
                  <a:pt x="11692551" y="6698818"/>
                  <a:pt x="11693537" y="6697032"/>
                  <a:pt x="11695509" y="6695506"/>
                </a:cubicBezTo>
                <a:cubicBezTo>
                  <a:pt x="11697481" y="6693981"/>
                  <a:pt x="11700774" y="6693218"/>
                  <a:pt x="11705388" y="6693218"/>
                </a:cubicBezTo>
                <a:cubicBezTo>
                  <a:pt x="11709295" y="6693218"/>
                  <a:pt x="11712318" y="6694074"/>
                  <a:pt x="11714457" y="6695785"/>
                </a:cubicBezTo>
                <a:cubicBezTo>
                  <a:pt x="11716596" y="6697497"/>
                  <a:pt x="11717889" y="6699878"/>
                  <a:pt x="11718336" y="6702929"/>
                </a:cubicBezTo>
                <a:lnTo>
                  <a:pt x="11728159" y="6701590"/>
                </a:lnTo>
                <a:cubicBezTo>
                  <a:pt x="11727526" y="6697757"/>
                  <a:pt x="11726373" y="6694697"/>
                  <a:pt x="11724698" y="6692409"/>
                </a:cubicBezTo>
                <a:cubicBezTo>
                  <a:pt x="11723024" y="6690120"/>
                  <a:pt x="11720429" y="6688307"/>
                  <a:pt x="11716913" y="6686967"/>
                </a:cubicBezTo>
                <a:cubicBezTo>
                  <a:pt x="11713397" y="6685628"/>
                  <a:pt x="11709313" y="6684958"/>
                  <a:pt x="11704662" y="6684958"/>
                </a:cubicBezTo>
                <a:close/>
                <a:moveTo>
                  <a:pt x="11642564" y="6684958"/>
                </a:moveTo>
                <a:cubicBezTo>
                  <a:pt x="11635234" y="6684958"/>
                  <a:pt x="11629020" y="6687153"/>
                  <a:pt x="11623923" y="6691544"/>
                </a:cubicBezTo>
                <a:cubicBezTo>
                  <a:pt x="11617821" y="6696827"/>
                  <a:pt x="11614770" y="6704957"/>
                  <a:pt x="11614770" y="6715933"/>
                </a:cubicBezTo>
                <a:cubicBezTo>
                  <a:pt x="11614770" y="6725942"/>
                  <a:pt x="11617328" y="6733606"/>
                  <a:pt x="11622444" y="6738927"/>
                </a:cubicBezTo>
                <a:cubicBezTo>
                  <a:pt x="11627560" y="6744247"/>
                  <a:pt x="11634267" y="6746908"/>
                  <a:pt x="11642564" y="6746908"/>
                </a:cubicBezTo>
                <a:cubicBezTo>
                  <a:pt x="11647736" y="6746908"/>
                  <a:pt x="11652507" y="6745698"/>
                  <a:pt x="11656879" y="6743280"/>
                </a:cubicBezTo>
                <a:cubicBezTo>
                  <a:pt x="11661251" y="6740862"/>
                  <a:pt x="11664581" y="6737466"/>
                  <a:pt x="11666869" y="6733095"/>
                </a:cubicBezTo>
                <a:cubicBezTo>
                  <a:pt x="11669157" y="6728723"/>
                  <a:pt x="11670302" y="6722723"/>
                  <a:pt x="11670302" y="6715096"/>
                </a:cubicBezTo>
                <a:cubicBezTo>
                  <a:pt x="11670302" y="6705682"/>
                  <a:pt x="11667716" y="6698306"/>
                  <a:pt x="11662544" y="6692967"/>
                </a:cubicBezTo>
                <a:cubicBezTo>
                  <a:pt x="11657372" y="6687628"/>
                  <a:pt x="11650712" y="6684958"/>
                  <a:pt x="11642564" y="6684958"/>
                </a:cubicBezTo>
                <a:close/>
                <a:moveTo>
                  <a:pt x="11580836" y="6684958"/>
                </a:moveTo>
                <a:cubicBezTo>
                  <a:pt x="11577748" y="6684958"/>
                  <a:pt x="11574855" y="6685358"/>
                  <a:pt x="11572158" y="6686158"/>
                </a:cubicBezTo>
                <a:cubicBezTo>
                  <a:pt x="11569460" y="6686958"/>
                  <a:pt x="11567330" y="6687935"/>
                  <a:pt x="11565767" y="6689088"/>
                </a:cubicBezTo>
                <a:cubicBezTo>
                  <a:pt x="11563684" y="6690576"/>
                  <a:pt x="11562037" y="6692446"/>
                  <a:pt x="11560828" y="6694697"/>
                </a:cubicBezTo>
                <a:cubicBezTo>
                  <a:pt x="11559619" y="6696948"/>
                  <a:pt x="11559014" y="6699394"/>
                  <a:pt x="11559014" y="6702036"/>
                </a:cubicBezTo>
                <a:cubicBezTo>
                  <a:pt x="11559014" y="6704938"/>
                  <a:pt x="11559749" y="6707589"/>
                  <a:pt x="11561219" y="6709989"/>
                </a:cubicBezTo>
                <a:cubicBezTo>
                  <a:pt x="11562689" y="6712389"/>
                  <a:pt x="11564847" y="6714268"/>
                  <a:pt x="11567693" y="6715626"/>
                </a:cubicBezTo>
                <a:cubicBezTo>
                  <a:pt x="11570539" y="6716984"/>
                  <a:pt x="11575646" y="6718593"/>
                  <a:pt x="11583013" y="6720454"/>
                </a:cubicBezTo>
                <a:cubicBezTo>
                  <a:pt x="11588482" y="6721830"/>
                  <a:pt x="11591905" y="6722965"/>
                  <a:pt x="11593282" y="6723858"/>
                </a:cubicBezTo>
                <a:cubicBezTo>
                  <a:pt x="11595254" y="6725160"/>
                  <a:pt x="11596240" y="6726946"/>
                  <a:pt x="11596240" y="6729216"/>
                </a:cubicBezTo>
                <a:cubicBezTo>
                  <a:pt x="11596240" y="6731746"/>
                  <a:pt x="11595124" y="6733950"/>
                  <a:pt x="11592891" y="6735829"/>
                </a:cubicBezTo>
                <a:cubicBezTo>
                  <a:pt x="11590659" y="6737708"/>
                  <a:pt x="11587236" y="6738648"/>
                  <a:pt x="11582622" y="6738648"/>
                </a:cubicBezTo>
                <a:cubicBezTo>
                  <a:pt x="11578046" y="6738648"/>
                  <a:pt x="11574483" y="6737587"/>
                  <a:pt x="11571935" y="6735467"/>
                </a:cubicBezTo>
                <a:cubicBezTo>
                  <a:pt x="11569386" y="6733346"/>
                  <a:pt x="11567832" y="6730295"/>
                  <a:pt x="11567274" y="6726314"/>
                </a:cubicBezTo>
                <a:lnTo>
                  <a:pt x="11557340" y="6727876"/>
                </a:lnTo>
                <a:cubicBezTo>
                  <a:pt x="11558456" y="6734164"/>
                  <a:pt x="11561033" y="6738908"/>
                  <a:pt x="11565070" y="6742108"/>
                </a:cubicBezTo>
                <a:cubicBezTo>
                  <a:pt x="11569107" y="6745308"/>
                  <a:pt x="11574976" y="6746908"/>
                  <a:pt x="11582678" y="6746908"/>
                </a:cubicBezTo>
                <a:cubicBezTo>
                  <a:pt x="11587329" y="6746908"/>
                  <a:pt x="11591496" y="6746098"/>
                  <a:pt x="11595180" y="6744480"/>
                </a:cubicBezTo>
                <a:cubicBezTo>
                  <a:pt x="11598863" y="6742861"/>
                  <a:pt x="11601682" y="6740573"/>
                  <a:pt x="11603635" y="6737615"/>
                </a:cubicBezTo>
                <a:cubicBezTo>
                  <a:pt x="11605588" y="6734657"/>
                  <a:pt x="11606565" y="6731504"/>
                  <a:pt x="11606565" y="6728155"/>
                </a:cubicBezTo>
                <a:cubicBezTo>
                  <a:pt x="11606565" y="6724732"/>
                  <a:pt x="11605765" y="6721867"/>
                  <a:pt x="11604165" y="6719561"/>
                </a:cubicBezTo>
                <a:cubicBezTo>
                  <a:pt x="11602565" y="6717254"/>
                  <a:pt x="11600361" y="6715496"/>
                  <a:pt x="11597552" y="6714286"/>
                </a:cubicBezTo>
                <a:cubicBezTo>
                  <a:pt x="11594742" y="6713077"/>
                  <a:pt x="11589785" y="6711524"/>
                  <a:pt x="11582678" y="6709626"/>
                </a:cubicBezTo>
                <a:cubicBezTo>
                  <a:pt x="11577767" y="6708287"/>
                  <a:pt x="11574809" y="6707431"/>
                  <a:pt x="11573804" y="6707059"/>
                </a:cubicBezTo>
                <a:cubicBezTo>
                  <a:pt x="11572055" y="6706352"/>
                  <a:pt x="11570772" y="6705459"/>
                  <a:pt x="11569953" y="6704380"/>
                </a:cubicBezTo>
                <a:cubicBezTo>
                  <a:pt x="11569135" y="6703338"/>
                  <a:pt x="11568725" y="6702166"/>
                  <a:pt x="11568725" y="6700864"/>
                </a:cubicBezTo>
                <a:cubicBezTo>
                  <a:pt x="11568725" y="6698818"/>
                  <a:pt x="11569711" y="6697032"/>
                  <a:pt x="11571683" y="6695506"/>
                </a:cubicBezTo>
                <a:cubicBezTo>
                  <a:pt x="11573655" y="6693981"/>
                  <a:pt x="11576948" y="6693218"/>
                  <a:pt x="11581562" y="6693218"/>
                </a:cubicBezTo>
                <a:cubicBezTo>
                  <a:pt x="11585469" y="6693218"/>
                  <a:pt x="11588492" y="6694074"/>
                  <a:pt x="11590631" y="6695785"/>
                </a:cubicBezTo>
                <a:cubicBezTo>
                  <a:pt x="11592770" y="6697497"/>
                  <a:pt x="11594063" y="6699878"/>
                  <a:pt x="11594510" y="6702929"/>
                </a:cubicBezTo>
                <a:lnTo>
                  <a:pt x="11604333" y="6701590"/>
                </a:lnTo>
                <a:cubicBezTo>
                  <a:pt x="11603700" y="6697757"/>
                  <a:pt x="11602547" y="6694697"/>
                  <a:pt x="11600872" y="6692409"/>
                </a:cubicBezTo>
                <a:cubicBezTo>
                  <a:pt x="11599198" y="6690120"/>
                  <a:pt x="11596603" y="6688307"/>
                  <a:pt x="11593087" y="6686967"/>
                </a:cubicBezTo>
                <a:cubicBezTo>
                  <a:pt x="11589571" y="6685628"/>
                  <a:pt x="11585487" y="6684958"/>
                  <a:pt x="11580836" y="6684958"/>
                </a:cubicBezTo>
                <a:close/>
                <a:moveTo>
                  <a:pt x="11523407" y="6684958"/>
                </a:moveTo>
                <a:cubicBezTo>
                  <a:pt x="11519537" y="6684958"/>
                  <a:pt x="11516245" y="6685711"/>
                  <a:pt x="11513529" y="6687218"/>
                </a:cubicBezTo>
                <a:cubicBezTo>
                  <a:pt x="11510812" y="6688725"/>
                  <a:pt x="11508375" y="6690986"/>
                  <a:pt x="11506217" y="6693999"/>
                </a:cubicBezTo>
                <a:lnTo>
                  <a:pt x="11506217" y="6686297"/>
                </a:lnTo>
                <a:lnTo>
                  <a:pt x="11497064" y="6686297"/>
                </a:lnTo>
                <a:lnTo>
                  <a:pt x="11497064" y="6768283"/>
                </a:lnTo>
                <a:lnTo>
                  <a:pt x="11507110" y="6768283"/>
                </a:lnTo>
                <a:lnTo>
                  <a:pt x="11507110" y="6739429"/>
                </a:lnTo>
                <a:cubicBezTo>
                  <a:pt x="11508822" y="6741587"/>
                  <a:pt x="11511008" y="6743373"/>
                  <a:pt x="11513668" y="6744787"/>
                </a:cubicBezTo>
                <a:cubicBezTo>
                  <a:pt x="11516328" y="6746201"/>
                  <a:pt x="11519333" y="6746908"/>
                  <a:pt x="11522681" y="6746908"/>
                </a:cubicBezTo>
                <a:cubicBezTo>
                  <a:pt x="11527258" y="6746908"/>
                  <a:pt x="11531620" y="6745615"/>
                  <a:pt x="11535769" y="6743029"/>
                </a:cubicBezTo>
                <a:cubicBezTo>
                  <a:pt x="11539918" y="6740443"/>
                  <a:pt x="11543080" y="6736722"/>
                  <a:pt x="11545257" y="6731867"/>
                </a:cubicBezTo>
                <a:cubicBezTo>
                  <a:pt x="11547433" y="6727011"/>
                  <a:pt x="11548522" y="6721551"/>
                  <a:pt x="11548522" y="6715486"/>
                </a:cubicBezTo>
                <a:cubicBezTo>
                  <a:pt x="11548522" y="6709831"/>
                  <a:pt x="11547536" y="6704631"/>
                  <a:pt x="11545564" y="6699887"/>
                </a:cubicBezTo>
                <a:cubicBezTo>
                  <a:pt x="11543592" y="6695143"/>
                  <a:pt x="11540671" y="6691469"/>
                  <a:pt x="11536802" y="6688865"/>
                </a:cubicBezTo>
                <a:cubicBezTo>
                  <a:pt x="11532932" y="6686260"/>
                  <a:pt x="11528467" y="6684958"/>
                  <a:pt x="11523407" y="6684958"/>
                </a:cubicBezTo>
                <a:close/>
                <a:moveTo>
                  <a:pt x="11387081" y="6678447"/>
                </a:moveTo>
                <a:cubicBezTo>
                  <a:pt x="11382653" y="6678447"/>
                  <a:pt x="11378718" y="6679368"/>
                  <a:pt x="11375277" y="6681210"/>
                </a:cubicBezTo>
                <a:cubicBezTo>
                  <a:pt x="11371835" y="6683051"/>
                  <a:pt x="11369184" y="6685786"/>
                  <a:pt x="11367324" y="6689414"/>
                </a:cubicBezTo>
                <a:cubicBezTo>
                  <a:pt x="11365463" y="6693041"/>
                  <a:pt x="11364533" y="6697311"/>
                  <a:pt x="11364533" y="6702222"/>
                </a:cubicBezTo>
                <a:cubicBezTo>
                  <a:pt x="11364533" y="6709738"/>
                  <a:pt x="11366580" y="6715617"/>
                  <a:pt x="11370672" y="6719858"/>
                </a:cubicBezTo>
                <a:cubicBezTo>
                  <a:pt x="11374765" y="6724100"/>
                  <a:pt x="11380086" y="6726221"/>
                  <a:pt x="11386634" y="6726221"/>
                </a:cubicBezTo>
                <a:cubicBezTo>
                  <a:pt x="11391806" y="6726221"/>
                  <a:pt x="11396206" y="6724835"/>
                  <a:pt x="11399833" y="6722063"/>
                </a:cubicBezTo>
                <a:cubicBezTo>
                  <a:pt x="11403461" y="6719291"/>
                  <a:pt x="11405833" y="6715580"/>
                  <a:pt x="11406949" y="6710929"/>
                </a:cubicBezTo>
                <a:lnTo>
                  <a:pt x="11400085" y="6708920"/>
                </a:lnTo>
                <a:cubicBezTo>
                  <a:pt x="11399266" y="6712231"/>
                  <a:pt x="11397592" y="6714854"/>
                  <a:pt x="11395062" y="6716789"/>
                </a:cubicBezTo>
                <a:cubicBezTo>
                  <a:pt x="11392532" y="6718724"/>
                  <a:pt x="11389592" y="6719691"/>
                  <a:pt x="11386244" y="6719691"/>
                </a:cubicBezTo>
                <a:cubicBezTo>
                  <a:pt x="11382076" y="6719691"/>
                  <a:pt x="11378681" y="6718231"/>
                  <a:pt x="11376058" y="6715310"/>
                </a:cubicBezTo>
                <a:cubicBezTo>
                  <a:pt x="11373435" y="6712389"/>
                  <a:pt x="11372123" y="6708082"/>
                  <a:pt x="11372123" y="6702390"/>
                </a:cubicBezTo>
                <a:cubicBezTo>
                  <a:pt x="11372123" y="6696697"/>
                  <a:pt x="11373509" y="6692325"/>
                  <a:pt x="11376281" y="6689274"/>
                </a:cubicBezTo>
                <a:cubicBezTo>
                  <a:pt x="11379053" y="6686223"/>
                  <a:pt x="11382579" y="6684698"/>
                  <a:pt x="11386857" y="6684698"/>
                </a:cubicBezTo>
                <a:cubicBezTo>
                  <a:pt x="11389797" y="6684698"/>
                  <a:pt x="11392355" y="6685433"/>
                  <a:pt x="11394531" y="6686902"/>
                </a:cubicBezTo>
                <a:cubicBezTo>
                  <a:pt x="11396708" y="6688372"/>
                  <a:pt x="11398354" y="6690483"/>
                  <a:pt x="11399471" y="6693237"/>
                </a:cubicBezTo>
                <a:lnTo>
                  <a:pt x="11406112" y="6691618"/>
                </a:lnTo>
                <a:cubicBezTo>
                  <a:pt x="11404921" y="6687563"/>
                  <a:pt x="11402689" y="6684354"/>
                  <a:pt x="11399415" y="6681991"/>
                </a:cubicBezTo>
                <a:cubicBezTo>
                  <a:pt x="11396141" y="6679628"/>
                  <a:pt x="11392029" y="6678447"/>
                  <a:pt x="11387081" y="6678447"/>
                </a:cubicBezTo>
                <a:close/>
                <a:moveTo>
                  <a:pt x="11386578" y="6669331"/>
                </a:moveTo>
                <a:cubicBezTo>
                  <a:pt x="11392457" y="6669331"/>
                  <a:pt x="11398206" y="6670847"/>
                  <a:pt x="11403824" y="6673880"/>
                </a:cubicBezTo>
                <a:cubicBezTo>
                  <a:pt x="11409442" y="6676912"/>
                  <a:pt x="11413823" y="6681247"/>
                  <a:pt x="11416967" y="6686883"/>
                </a:cubicBezTo>
                <a:cubicBezTo>
                  <a:pt x="11420111" y="6692520"/>
                  <a:pt x="11421683" y="6698390"/>
                  <a:pt x="11421683" y="6704492"/>
                </a:cubicBezTo>
                <a:cubicBezTo>
                  <a:pt x="11421683" y="6710556"/>
                  <a:pt x="11420139" y="6716370"/>
                  <a:pt x="11417051" y="6721932"/>
                </a:cubicBezTo>
                <a:cubicBezTo>
                  <a:pt x="11413963" y="6727495"/>
                  <a:pt x="11409628" y="6731830"/>
                  <a:pt x="11404047" y="6734936"/>
                </a:cubicBezTo>
                <a:cubicBezTo>
                  <a:pt x="11398466" y="6738043"/>
                  <a:pt x="11392643" y="6739597"/>
                  <a:pt x="11386578" y="6739597"/>
                </a:cubicBezTo>
                <a:cubicBezTo>
                  <a:pt x="11380514" y="6739597"/>
                  <a:pt x="11374691" y="6738043"/>
                  <a:pt x="11369110" y="6734936"/>
                </a:cubicBezTo>
                <a:cubicBezTo>
                  <a:pt x="11363529" y="6731830"/>
                  <a:pt x="11359185" y="6727495"/>
                  <a:pt x="11356078" y="6721932"/>
                </a:cubicBezTo>
                <a:cubicBezTo>
                  <a:pt x="11352971" y="6716370"/>
                  <a:pt x="11351418" y="6710556"/>
                  <a:pt x="11351418" y="6704492"/>
                </a:cubicBezTo>
                <a:cubicBezTo>
                  <a:pt x="11351418" y="6698390"/>
                  <a:pt x="11352999" y="6692520"/>
                  <a:pt x="11356162" y="6686883"/>
                </a:cubicBezTo>
                <a:cubicBezTo>
                  <a:pt x="11359324" y="6681247"/>
                  <a:pt x="11363705" y="6676912"/>
                  <a:pt x="11369305" y="6673880"/>
                </a:cubicBezTo>
                <a:cubicBezTo>
                  <a:pt x="11374905" y="6670847"/>
                  <a:pt x="11380662" y="6669331"/>
                  <a:pt x="11386578" y="6669331"/>
                </a:cubicBezTo>
                <a:close/>
                <a:moveTo>
                  <a:pt x="11469234" y="6663750"/>
                </a:moveTo>
                <a:lnTo>
                  <a:pt x="11469234" y="6745568"/>
                </a:lnTo>
                <a:lnTo>
                  <a:pt x="11480061" y="6745568"/>
                </a:lnTo>
                <a:lnTo>
                  <a:pt x="11480061" y="6663750"/>
                </a:lnTo>
                <a:close/>
                <a:moveTo>
                  <a:pt x="11386578" y="6662355"/>
                </a:moveTo>
                <a:cubicBezTo>
                  <a:pt x="11379509" y="6662355"/>
                  <a:pt x="11372607" y="6664169"/>
                  <a:pt x="11365873" y="6667796"/>
                </a:cubicBezTo>
                <a:cubicBezTo>
                  <a:pt x="11359138" y="6671424"/>
                  <a:pt x="11353883" y="6676614"/>
                  <a:pt x="11350106" y="6683367"/>
                </a:cubicBezTo>
                <a:cubicBezTo>
                  <a:pt x="11346330" y="6690120"/>
                  <a:pt x="11344441" y="6697162"/>
                  <a:pt x="11344441" y="6704492"/>
                </a:cubicBezTo>
                <a:cubicBezTo>
                  <a:pt x="11344441" y="6711747"/>
                  <a:pt x="11346302" y="6718723"/>
                  <a:pt x="11350022" y="6725421"/>
                </a:cubicBezTo>
                <a:cubicBezTo>
                  <a:pt x="11353743" y="6732118"/>
                  <a:pt x="11358943" y="6737318"/>
                  <a:pt x="11365622" y="6741020"/>
                </a:cubicBezTo>
                <a:cubicBezTo>
                  <a:pt x="11372300" y="6744722"/>
                  <a:pt x="11379286" y="6746573"/>
                  <a:pt x="11386578" y="6746573"/>
                </a:cubicBezTo>
                <a:cubicBezTo>
                  <a:pt x="11393871" y="6746573"/>
                  <a:pt x="11400857" y="6744722"/>
                  <a:pt x="11407535" y="6741020"/>
                </a:cubicBezTo>
                <a:cubicBezTo>
                  <a:pt x="11414214" y="6737318"/>
                  <a:pt x="11419404" y="6732118"/>
                  <a:pt x="11423106" y="6725421"/>
                </a:cubicBezTo>
                <a:cubicBezTo>
                  <a:pt x="11426809" y="6718723"/>
                  <a:pt x="11428660" y="6711747"/>
                  <a:pt x="11428660" y="6704492"/>
                </a:cubicBezTo>
                <a:cubicBezTo>
                  <a:pt x="11428660" y="6697162"/>
                  <a:pt x="11426781" y="6690120"/>
                  <a:pt x="11423023" y="6683367"/>
                </a:cubicBezTo>
                <a:cubicBezTo>
                  <a:pt x="11419265" y="6676614"/>
                  <a:pt x="11414019" y="6671424"/>
                  <a:pt x="11407284" y="6667796"/>
                </a:cubicBezTo>
                <a:cubicBezTo>
                  <a:pt x="11400550" y="6664169"/>
                  <a:pt x="11393648" y="6662355"/>
                  <a:pt x="11386578" y="6662355"/>
                </a:cubicBezTo>
                <a:close/>
                <a:moveTo>
                  <a:pt x="818352" y="6201649"/>
                </a:moveTo>
                <a:lnTo>
                  <a:pt x="818352" y="6597649"/>
                </a:lnTo>
                <a:lnTo>
                  <a:pt x="824702" y="6597649"/>
                </a:lnTo>
                <a:lnTo>
                  <a:pt x="824702" y="6201649"/>
                </a:lnTo>
                <a:close/>
                <a:moveTo>
                  <a:pt x="11344275" y="6196639"/>
                </a:moveTo>
                <a:cubicBezTo>
                  <a:pt x="11344275" y="6196639"/>
                  <a:pt x="11344275" y="6196639"/>
                  <a:pt x="11344275" y="6534644"/>
                </a:cubicBezTo>
                <a:lnTo>
                  <a:pt x="11344275" y="6605968"/>
                </a:lnTo>
                <a:lnTo>
                  <a:pt x="11737507" y="6605968"/>
                </a:lnTo>
                <a:lnTo>
                  <a:pt x="11755855" y="6553660"/>
                </a:lnTo>
                <a:cubicBezTo>
                  <a:pt x="11794321" y="6430829"/>
                  <a:pt x="11797956" y="6316342"/>
                  <a:pt x="11780876" y="6196639"/>
                </a:cubicBezTo>
                <a:cubicBezTo>
                  <a:pt x="11780876" y="6196639"/>
                  <a:pt x="11780876" y="6196639"/>
                  <a:pt x="11344275" y="6196639"/>
                </a:cubicBezTo>
                <a:close/>
                <a:moveTo>
                  <a:pt x="0" y="0"/>
                </a:moveTo>
                <a:lnTo>
                  <a:pt x="12191999" y="0"/>
                </a:lnTo>
                <a:lnTo>
                  <a:pt x="12191999" y="6854824"/>
                </a:lnTo>
                <a:lnTo>
                  <a:pt x="0" y="6854824"/>
                </a:lnTo>
                <a:close/>
              </a:path>
            </a:pathLst>
          </a:custGeom>
          <a:solidFill>
            <a:schemeClr val="bg1">
              <a:lumMod val="75000"/>
            </a:schemeClr>
          </a:solidFill>
        </p:spPr>
        <p:txBody>
          <a:bodyPr wrap="square" anchor="ctr">
            <a:noAutofit/>
          </a:bodyPr>
          <a:lstStyle>
            <a:lvl1pPr algn="ctr">
              <a:defRPr/>
            </a:lvl1pPr>
          </a:lstStyle>
          <a:p>
            <a:r>
              <a:rPr lang="en-US" noProof="0"/>
              <a:t>Click icon to add picture</a:t>
            </a:r>
            <a:endParaRPr lang="en-US" noProof="0" dirty="0"/>
          </a:p>
        </p:txBody>
      </p:sp>
      <p:sp>
        <p:nvSpPr>
          <p:cNvPr id="21" name="strTitlePosition">
            <a:extLst>
              <a:ext uri="{FF2B5EF4-FFF2-40B4-BE49-F238E27FC236}">
                <a16:creationId xmlns:a16="http://schemas.microsoft.com/office/drawing/2014/main" id="{05AB00EC-2B1B-458A-8B63-05D579DC525D}"/>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en-US" noProof="0" dirty="0"/>
              <a:t>0</a:t>
            </a:r>
          </a:p>
        </p:txBody>
      </p:sp>
      <p:sp>
        <p:nvSpPr>
          <p:cNvPr id="22" name="strSubtitle">
            <a:extLst>
              <a:ext uri="{FF2B5EF4-FFF2-40B4-BE49-F238E27FC236}">
                <a16:creationId xmlns:a16="http://schemas.microsoft.com/office/drawing/2014/main" id="{12116F72-CEFE-4CFF-B187-FF8C25E39C2E}"/>
              </a:ext>
            </a:extLst>
          </p:cNvPr>
          <p:cNvSpPr>
            <a:spLocks noGrp="1"/>
          </p:cNvSpPr>
          <p:nvPr>
            <p:ph type="body" sz="quarter" idx="16"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en-US" dirty="0"/>
              <a:t>Subtitle of the chapter</a:t>
            </a:r>
          </a:p>
        </p:txBody>
      </p:sp>
      <p:sp>
        <p:nvSpPr>
          <p:cNvPr id="23" name="strTitle">
            <a:extLst>
              <a:ext uri="{FF2B5EF4-FFF2-40B4-BE49-F238E27FC236}">
                <a16:creationId xmlns:a16="http://schemas.microsoft.com/office/drawing/2014/main" id="{C23FEB55-C915-4D7F-9079-1736E43D526C}"/>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en-US" noProof="0" dirty="0"/>
              <a:t>TITLE OF THE </a:t>
            </a:r>
            <a:r>
              <a:rPr lang="en-US" noProof="0" dirty="0" err="1"/>
              <a:t>CHapter</a:t>
            </a:r>
            <a:endParaRPr lang="en-US" noProof="0" dirty="0"/>
          </a:p>
        </p:txBody>
      </p:sp>
      <p:sp>
        <p:nvSpPr>
          <p:cNvPr id="4" name="strSlideNumber">
            <a:extLst>
              <a:ext uri="{FF2B5EF4-FFF2-40B4-BE49-F238E27FC236}">
                <a16:creationId xmlns:a16="http://schemas.microsoft.com/office/drawing/2014/main" id="{FA4C842B-27DD-4F5E-87E3-6EBC0097FD43}"/>
              </a:ext>
            </a:extLst>
          </p:cNvPr>
          <p:cNvSpPr>
            <a:spLocks noGrp="1"/>
          </p:cNvSpPr>
          <p:nvPr>
            <p:ph type="sldNum" sz="quarter" idx="14"/>
          </p:nvPr>
        </p:nvSpPr>
        <p:spPr>
          <a:xfrm>
            <a:off x="407988" y="6200775"/>
            <a:ext cx="413538" cy="396875"/>
          </a:xfrm>
        </p:spPr>
        <p:txBody>
          <a:bodyPr/>
          <a:lstStyle>
            <a:lvl1pPr>
              <a:defRPr>
                <a:solidFill>
                  <a:schemeClr val="bg1"/>
                </a:solidFill>
              </a:defRPr>
            </a:lvl1pPr>
          </a:lstStyle>
          <a:p>
            <a:fld id="{D61AABEC-672F-4B68-B914-690DA978312C}" type="slidenum">
              <a:rPr lang="en-US" noProof="0" smtClean="0"/>
              <a:pPr/>
              <a:t>‹#›</a:t>
            </a:fld>
            <a:r>
              <a:rPr lang="en-US" noProof="0" dirty="0"/>
              <a:t> </a:t>
            </a:r>
          </a:p>
        </p:txBody>
      </p:sp>
      <p:cxnSp>
        <p:nvCxnSpPr>
          <p:cNvPr id="16" name="SlideNumberLine">
            <a:extLst>
              <a:ext uri="{FF2B5EF4-FFF2-40B4-BE49-F238E27FC236}">
                <a16:creationId xmlns:a16="http://schemas.microsoft.com/office/drawing/2014/main" id="{6AA612DE-4EA7-42A2-B8BA-634FFB30C3C7}"/>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Line cutout">
            <a:extLst>
              <a:ext uri="{FF2B5EF4-FFF2-40B4-BE49-F238E27FC236}">
                <a16:creationId xmlns:a16="http://schemas.microsoft.com/office/drawing/2014/main" id="{08308E15-7231-4058-A330-6E17FED2D367}"/>
              </a:ext>
            </a:extLst>
          </p:cNvPr>
          <p:cNvSpPr/>
          <p:nvPr userDrawn="1"/>
        </p:nvSpPr>
        <p:spPr>
          <a:xfrm>
            <a:off x="818354" y="6201650"/>
            <a:ext cx="635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nvGrpSpPr>
          <p:cNvPr id="44" name="(c) Ipsos cutout" hidden="1">
            <a:extLst>
              <a:ext uri="{FF2B5EF4-FFF2-40B4-BE49-F238E27FC236}">
                <a16:creationId xmlns:a16="http://schemas.microsoft.com/office/drawing/2014/main" id="{0E42189F-7BBA-4D6E-BA81-CEE0BF050273}"/>
              </a:ext>
            </a:extLst>
          </p:cNvPr>
          <p:cNvGrpSpPr/>
          <p:nvPr userDrawn="1"/>
        </p:nvGrpSpPr>
        <p:grpSpPr>
          <a:xfrm>
            <a:off x="11344442" y="6662356"/>
            <a:ext cx="385950" cy="105928"/>
            <a:chOff x="11344442" y="6662356"/>
            <a:chExt cx="385950" cy="105928"/>
          </a:xfrm>
        </p:grpSpPr>
        <p:sp>
          <p:nvSpPr>
            <p:cNvPr id="45" name="Freeform: Shape 44">
              <a:extLst>
                <a:ext uri="{FF2B5EF4-FFF2-40B4-BE49-F238E27FC236}">
                  <a16:creationId xmlns:a16="http://schemas.microsoft.com/office/drawing/2014/main" id="{FD843A2F-F2BC-4D5B-A0E3-ACBDFDC0016F}"/>
                </a:ext>
              </a:extLst>
            </p:cNvPr>
            <p:cNvSpPr/>
            <p:nvPr userDrawn="1"/>
          </p:nvSpPr>
          <p:spPr>
            <a:xfrm>
              <a:off x="11344442" y="6662356"/>
              <a:ext cx="84219" cy="84218"/>
            </a:xfrm>
            <a:custGeom>
              <a:avLst/>
              <a:gdLst/>
              <a:ahLst/>
              <a:cxnLst/>
              <a:rect l="l" t="t" r="r" b="b"/>
              <a:pathLst>
                <a:path w="84219" h="84218">
                  <a:moveTo>
                    <a:pt x="42137" y="0"/>
                  </a:moveTo>
                  <a:cubicBezTo>
                    <a:pt x="49207" y="0"/>
                    <a:pt x="56109" y="1814"/>
                    <a:pt x="62843" y="5441"/>
                  </a:cubicBezTo>
                  <a:cubicBezTo>
                    <a:pt x="69578" y="9069"/>
                    <a:pt x="74824" y="14259"/>
                    <a:pt x="78582" y="21012"/>
                  </a:cubicBezTo>
                  <a:cubicBezTo>
                    <a:pt x="82340" y="27765"/>
                    <a:pt x="84219" y="34807"/>
                    <a:pt x="84219" y="42137"/>
                  </a:cubicBezTo>
                  <a:cubicBezTo>
                    <a:pt x="84219" y="49392"/>
                    <a:pt x="82368" y="56368"/>
                    <a:pt x="78665" y="63066"/>
                  </a:cubicBezTo>
                  <a:cubicBezTo>
                    <a:pt x="74963" y="69763"/>
                    <a:pt x="69773" y="74963"/>
                    <a:pt x="63094" y="78665"/>
                  </a:cubicBezTo>
                  <a:cubicBezTo>
                    <a:pt x="56416" y="82367"/>
                    <a:pt x="49430" y="84218"/>
                    <a:pt x="42137" y="84218"/>
                  </a:cubicBezTo>
                  <a:cubicBezTo>
                    <a:pt x="34845" y="84218"/>
                    <a:pt x="27859" y="82367"/>
                    <a:pt x="21181" y="78665"/>
                  </a:cubicBezTo>
                  <a:cubicBezTo>
                    <a:pt x="14502" y="74963"/>
                    <a:pt x="9302" y="69763"/>
                    <a:pt x="5581" y="63066"/>
                  </a:cubicBezTo>
                  <a:cubicBezTo>
                    <a:pt x="1861" y="56368"/>
                    <a:pt x="0" y="49392"/>
                    <a:pt x="0" y="42137"/>
                  </a:cubicBezTo>
                  <a:cubicBezTo>
                    <a:pt x="0" y="34807"/>
                    <a:pt x="1889" y="27765"/>
                    <a:pt x="5665" y="21012"/>
                  </a:cubicBezTo>
                  <a:cubicBezTo>
                    <a:pt x="9442" y="14259"/>
                    <a:pt x="14697" y="9069"/>
                    <a:pt x="21432" y="5441"/>
                  </a:cubicBezTo>
                  <a:cubicBezTo>
                    <a:pt x="28166" y="1814"/>
                    <a:pt x="35068" y="0"/>
                    <a:pt x="42137" y="0"/>
                  </a:cubicBezTo>
                  <a:close/>
                  <a:moveTo>
                    <a:pt x="42137" y="6976"/>
                  </a:moveTo>
                  <a:cubicBezTo>
                    <a:pt x="36221" y="6976"/>
                    <a:pt x="30464" y="8492"/>
                    <a:pt x="24864" y="11525"/>
                  </a:cubicBezTo>
                  <a:cubicBezTo>
                    <a:pt x="19264" y="14557"/>
                    <a:pt x="14883" y="18892"/>
                    <a:pt x="11721" y="24528"/>
                  </a:cubicBezTo>
                  <a:cubicBezTo>
                    <a:pt x="8558" y="30165"/>
                    <a:pt x="6977" y="36035"/>
                    <a:pt x="6977" y="42137"/>
                  </a:cubicBezTo>
                  <a:cubicBezTo>
                    <a:pt x="6977" y="48201"/>
                    <a:pt x="8530" y="54015"/>
                    <a:pt x="11637" y="59577"/>
                  </a:cubicBezTo>
                  <a:cubicBezTo>
                    <a:pt x="14744" y="65140"/>
                    <a:pt x="19088" y="69475"/>
                    <a:pt x="24669" y="72581"/>
                  </a:cubicBezTo>
                  <a:cubicBezTo>
                    <a:pt x="30250" y="75688"/>
                    <a:pt x="36073" y="77242"/>
                    <a:pt x="42137" y="77242"/>
                  </a:cubicBezTo>
                  <a:cubicBezTo>
                    <a:pt x="48202" y="77242"/>
                    <a:pt x="54025" y="75688"/>
                    <a:pt x="59606" y="72581"/>
                  </a:cubicBezTo>
                  <a:cubicBezTo>
                    <a:pt x="65187" y="69475"/>
                    <a:pt x="69522" y="65140"/>
                    <a:pt x="72610" y="59577"/>
                  </a:cubicBezTo>
                  <a:cubicBezTo>
                    <a:pt x="75698" y="54015"/>
                    <a:pt x="77242" y="48201"/>
                    <a:pt x="77242" y="42137"/>
                  </a:cubicBezTo>
                  <a:cubicBezTo>
                    <a:pt x="77242" y="36035"/>
                    <a:pt x="75670" y="30165"/>
                    <a:pt x="72526" y="24528"/>
                  </a:cubicBezTo>
                  <a:cubicBezTo>
                    <a:pt x="69382" y="18892"/>
                    <a:pt x="65001" y="14557"/>
                    <a:pt x="59383" y="11525"/>
                  </a:cubicBezTo>
                  <a:cubicBezTo>
                    <a:pt x="53765" y="8492"/>
                    <a:pt x="48016" y="6976"/>
                    <a:pt x="42137" y="697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46" name="Freeform: Shape 45">
              <a:extLst>
                <a:ext uri="{FF2B5EF4-FFF2-40B4-BE49-F238E27FC236}">
                  <a16:creationId xmlns:a16="http://schemas.microsoft.com/office/drawing/2014/main" id="{E67FD06E-22DF-4522-8A29-F144FF6904A9}"/>
                </a:ext>
              </a:extLst>
            </p:cNvPr>
            <p:cNvSpPr/>
            <p:nvPr userDrawn="1"/>
          </p:nvSpPr>
          <p:spPr>
            <a:xfrm>
              <a:off x="11469235" y="6663751"/>
              <a:ext cx="10827" cy="81818"/>
            </a:xfrm>
            <a:custGeom>
              <a:avLst/>
              <a:gdLst/>
              <a:ahLst/>
              <a:cxnLst/>
              <a:rect l="l" t="t" r="r" b="b"/>
              <a:pathLst>
                <a:path w="10827" h="81818">
                  <a:moveTo>
                    <a:pt x="0" y="0"/>
                  </a:moveTo>
                  <a:lnTo>
                    <a:pt x="10827" y="0"/>
                  </a:lnTo>
                  <a:lnTo>
                    <a:pt x="10827" y="81818"/>
                  </a:lnTo>
                  <a:lnTo>
                    <a:pt x="0" y="81818"/>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47" name="Freeform: Shape 46">
              <a:extLst>
                <a:ext uri="{FF2B5EF4-FFF2-40B4-BE49-F238E27FC236}">
                  <a16:creationId xmlns:a16="http://schemas.microsoft.com/office/drawing/2014/main" id="{A5467A32-28C1-437D-B6BB-5BEC023E5EBB}"/>
                </a:ext>
              </a:extLst>
            </p:cNvPr>
            <p:cNvSpPr/>
            <p:nvPr userDrawn="1"/>
          </p:nvSpPr>
          <p:spPr>
            <a:xfrm>
              <a:off x="11364534" y="6678448"/>
              <a:ext cx="42416" cy="47774"/>
            </a:xfrm>
            <a:custGeom>
              <a:avLst/>
              <a:gdLst/>
              <a:ahLst/>
              <a:cxnLst/>
              <a:rect l="l" t="t" r="r" b="b"/>
              <a:pathLst>
                <a:path w="42416" h="47774">
                  <a:moveTo>
                    <a:pt x="22548" y="0"/>
                  </a:moveTo>
                  <a:cubicBezTo>
                    <a:pt x="27496" y="0"/>
                    <a:pt x="31608" y="1181"/>
                    <a:pt x="34882" y="3544"/>
                  </a:cubicBezTo>
                  <a:cubicBezTo>
                    <a:pt x="38156" y="5907"/>
                    <a:pt x="40388" y="9116"/>
                    <a:pt x="41579" y="13171"/>
                  </a:cubicBezTo>
                  <a:lnTo>
                    <a:pt x="34938" y="14790"/>
                  </a:lnTo>
                  <a:cubicBezTo>
                    <a:pt x="33821" y="12036"/>
                    <a:pt x="32175" y="9925"/>
                    <a:pt x="29998" y="8455"/>
                  </a:cubicBezTo>
                  <a:cubicBezTo>
                    <a:pt x="27822" y="6986"/>
                    <a:pt x="25264" y="6251"/>
                    <a:pt x="22324" y="6251"/>
                  </a:cubicBezTo>
                  <a:cubicBezTo>
                    <a:pt x="18046" y="6251"/>
                    <a:pt x="14520" y="7776"/>
                    <a:pt x="11748" y="10827"/>
                  </a:cubicBezTo>
                  <a:cubicBezTo>
                    <a:pt x="8976" y="13878"/>
                    <a:pt x="7590" y="18250"/>
                    <a:pt x="7590" y="23943"/>
                  </a:cubicBezTo>
                  <a:cubicBezTo>
                    <a:pt x="7590" y="29635"/>
                    <a:pt x="8902" y="33942"/>
                    <a:pt x="11525" y="36863"/>
                  </a:cubicBezTo>
                  <a:cubicBezTo>
                    <a:pt x="14148" y="39784"/>
                    <a:pt x="17543" y="41244"/>
                    <a:pt x="21711" y="41244"/>
                  </a:cubicBezTo>
                  <a:cubicBezTo>
                    <a:pt x="25059" y="41244"/>
                    <a:pt x="27999" y="40277"/>
                    <a:pt x="30529" y="38342"/>
                  </a:cubicBezTo>
                  <a:cubicBezTo>
                    <a:pt x="33059" y="36407"/>
                    <a:pt x="34733" y="33784"/>
                    <a:pt x="35552" y="30473"/>
                  </a:cubicBezTo>
                  <a:lnTo>
                    <a:pt x="42416" y="32482"/>
                  </a:lnTo>
                  <a:cubicBezTo>
                    <a:pt x="41300" y="37133"/>
                    <a:pt x="38928" y="40844"/>
                    <a:pt x="35300" y="43616"/>
                  </a:cubicBezTo>
                  <a:cubicBezTo>
                    <a:pt x="31673" y="46388"/>
                    <a:pt x="27273" y="47774"/>
                    <a:pt x="22101" y="47774"/>
                  </a:cubicBezTo>
                  <a:cubicBezTo>
                    <a:pt x="15553" y="47774"/>
                    <a:pt x="10232" y="45653"/>
                    <a:pt x="6139" y="41411"/>
                  </a:cubicBezTo>
                  <a:cubicBezTo>
                    <a:pt x="2047" y="37170"/>
                    <a:pt x="0" y="31291"/>
                    <a:pt x="0" y="23775"/>
                  </a:cubicBezTo>
                  <a:cubicBezTo>
                    <a:pt x="0" y="18864"/>
                    <a:pt x="930" y="14594"/>
                    <a:pt x="2791" y="10967"/>
                  </a:cubicBezTo>
                  <a:cubicBezTo>
                    <a:pt x="4651" y="7339"/>
                    <a:pt x="7302" y="4604"/>
                    <a:pt x="10744" y="2763"/>
                  </a:cubicBezTo>
                  <a:cubicBezTo>
                    <a:pt x="14185" y="921"/>
                    <a:pt x="18120" y="0"/>
                    <a:pt x="2254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48" name="Freeform: Shape 47">
              <a:extLst>
                <a:ext uri="{FF2B5EF4-FFF2-40B4-BE49-F238E27FC236}">
                  <a16:creationId xmlns:a16="http://schemas.microsoft.com/office/drawing/2014/main" id="{36B0E33D-E4BE-47AA-AF1E-B18A001F15F5}"/>
                </a:ext>
              </a:extLst>
            </p:cNvPr>
            <p:cNvSpPr/>
            <p:nvPr userDrawn="1"/>
          </p:nvSpPr>
          <p:spPr>
            <a:xfrm>
              <a:off x="11497065" y="6684959"/>
              <a:ext cx="51458" cy="83325"/>
            </a:xfrm>
            <a:custGeom>
              <a:avLst/>
              <a:gdLst/>
              <a:ahLst/>
              <a:cxnLst/>
              <a:rect l="l" t="t" r="r" b="b"/>
              <a:pathLst>
                <a:path w="51458" h="83325">
                  <a:moveTo>
                    <a:pt x="26343" y="0"/>
                  </a:moveTo>
                  <a:cubicBezTo>
                    <a:pt x="31403" y="0"/>
                    <a:pt x="35868" y="1302"/>
                    <a:pt x="39738" y="3907"/>
                  </a:cubicBezTo>
                  <a:cubicBezTo>
                    <a:pt x="43607" y="6511"/>
                    <a:pt x="46528" y="10185"/>
                    <a:pt x="48500" y="14929"/>
                  </a:cubicBezTo>
                  <a:cubicBezTo>
                    <a:pt x="50472" y="19673"/>
                    <a:pt x="51458" y="24873"/>
                    <a:pt x="51458" y="30528"/>
                  </a:cubicBezTo>
                  <a:cubicBezTo>
                    <a:pt x="51458" y="36593"/>
                    <a:pt x="50369" y="42053"/>
                    <a:pt x="48193" y="46909"/>
                  </a:cubicBezTo>
                  <a:cubicBezTo>
                    <a:pt x="46016" y="51764"/>
                    <a:pt x="42854" y="55485"/>
                    <a:pt x="38705" y="58071"/>
                  </a:cubicBezTo>
                  <a:cubicBezTo>
                    <a:pt x="34556" y="60657"/>
                    <a:pt x="30194" y="61950"/>
                    <a:pt x="25617" y="61950"/>
                  </a:cubicBezTo>
                  <a:cubicBezTo>
                    <a:pt x="22269" y="61950"/>
                    <a:pt x="19264" y="61243"/>
                    <a:pt x="16604" y="59829"/>
                  </a:cubicBezTo>
                  <a:cubicBezTo>
                    <a:pt x="13944" y="58415"/>
                    <a:pt x="11758" y="56629"/>
                    <a:pt x="10046" y="54471"/>
                  </a:cubicBezTo>
                  <a:lnTo>
                    <a:pt x="10046" y="83325"/>
                  </a:lnTo>
                  <a:lnTo>
                    <a:pt x="0" y="83325"/>
                  </a:lnTo>
                  <a:lnTo>
                    <a:pt x="0" y="1339"/>
                  </a:lnTo>
                  <a:lnTo>
                    <a:pt x="9153" y="1339"/>
                  </a:lnTo>
                  <a:lnTo>
                    <a:pt x="9153" y="9041"/>
                  </a:lnTo>
                  <a:cubicBezTo>
                    <a:pt x="11311" y="6028"/>
                    <a:pt x="13748" y="3767"/>
                    <a:pt x="16465" y="2260"/>
                  </a:cubicBezTo>
                  <a:cubicBezTo>
                    <a:pt x="19181" y="753"/>
                    <a:pt x="22473" y="0"/>
                    <a:pt x="26343" y="0"/>
                  </a:cubicBezTo>
                  <a:close/>
                  <a:moveTo>
                    <a:pt x="25394" y="7869"/>
                  </a:moveTo>
                  <a:cubicBezTo>
                    <a:pt x="21115" y="7869"/>
                    <a:pt x="17330" y="9869"/>
                    <a:pt x="14037" y="13869"/>
                  </a:cubicBezTo>
                  <a:cubicBezTo>
                    <a:pt x="10744" y="17869"/>
                    <a:pt x="9098" y="23682"/>
                    <a:pt x="9098" y="31310"/>
                  </a:cubicBezTo>
                  <a:cubicBezTo>
                    <a:pt x="9098" y="38937"/>
                    <a:pt x="10642" y="44574"/>
                    <a:pt x="13730" y="48220"/>
                  </a:cubicBezTo>
                  <a:cubicBezTo>
                    <a:pt x="16818" y="51867"/>
                    <a:pt x="20557" y="53690"/>
                    <a:pt x="24948" y="53690"/>
                  </a:cubicBezTo>
                  <a:cubicBezTo>
                    <a:pt x="29413" y="53690"/>
                    <a:pt x="33236" y="51801"/>
                    <a:pt x="36417" y="48025"/>
                  </a:cubicBezTo>
                  <a:cubicBezTo>
                    <a:pt x="39598" y="44248"/>
                    <a:pt x="41189" y="38398"/>
                    <a:pt x="41189" y="30473"/>
                  </a:cubicBezTo>
                  <a:cubicBezTo>
                    <a:pt x="41189" y="22920"/>
                    <a:pt x="39635" y="17264"/>
                    <a:pt x="36528" y="13506"/>
                  </a:cubicBezTo>
                  <a:cubicBezTo>
                    <a:pt x="33422" y="9748"/>
                    <a:pt x="29710" y="7869"/>
                    <a:pt x="25394" y="7869"/>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49" name="Freeform: Shape 48">
              <a:extLst>
                <a:ext uri="{FF2B5EF4-FFF2-40B4-BE49-F238E27FC236}">
                  <a16:creationId xmlns:a16="http://schemas.microsoft.com/office/drawing/2014/main" id="{73EB7E36-506C-4D0A-94E7-59405FE2BB09}"/>
                </a:ext>
              </a:extLst>
            </p:cNvPr>
            <p:cNvSpPr/>
            <p:nvPr userDrawn="1"/>
          </p:nvSpPr>
          <p:spPr>
            <a:xfrm>
              <a:off x="11557341"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50" name="Freeform: Shape 49">
              <a:extLst>
                <a:ext uri="{FF2B5EF4-FFF2-40B4-BE49-F238E27FC236}">
                  <a16:creationId xmlns:a16="http://schemas.microsoft.com/office/drawing/2014/main" id="{F614AAA0-7179-4F00-B7D6-9FA582B3E437}"/>
                </a:ext>
              </a:extLst>
            </p:cNvPr>
            <p:cNvSpPr/>
            <p:nvPr userDrawn="1"/>
          </p:nvSpPr>
          <p:spPr>
            <a:xfrm>
              <a:off x="11614771" y="6684959"/>
              <a:ext cx="55532" cy="61950"/>
            </a:xfrm>
            <a:custGeom>
              <a:avLst/>
              <a:gdLst/>
              <a:ahLst/>
              <a:cxnLst/>
              <a:rect l="l" t="t" r="r" b="b"/>
              <a:pathLst>
                <a:path w="55532" h="61950">
                  <a:moveTo>
                    <a:pt x="27794" y="0"/>
                  </a:moveTo>
                  <a:cubicBezTo>
                    <a:pt x="35942" y="0"/>
                    <a:pt x="42602" y="2670"/>
                    <a:pt x="47774" y="8009"/>
                  </a:cubicBezTo>
                  <a:cubicBezTo>
                    <a:pt x="52946" y="13348"/>
                    <a:pt x="55532" y="20724"/>
                    <a:pt x="55532" y="30138"/>
                  </a:cubicBezTo>
                  <a:cubicBezTo>
                    <a:pt x="55532" y="37765"/>
                    <a:pt x="54387" y="43765"/>
                    <a:pt x="52099" y="48137"/>
                  </a:cubicBezTo>
                  <a:cubicBezTo>
                    <a:pt x="49811" y="52508"/>
                    <a:pt x="46481" y="55904"/>
                    <a:pt x="42109" y="58322"/>
                  </a:cubicBezTo>
                  <a:cubicBezTo>
                    <a:pt x="37737" y="60740"/>
                    <a:pt x="32966" y="61950"/>
                    <a:pt x="27794" y="61950"/>
                  </a:cubicBezTo>
                  <a:cubicBezTo>
                    <a:pt x="19497" y="61950"/>
                    <a:pt x="12790" y="59289"/>
                    <a:pt x="7674" y="53969"/>
                  </a:cubicBezTo>
                  <a:cubicBezTo>
                    <a:pt x="2558" y="48648"/>
                    <a:pt x="0" y="40984"/>
                    <a:pt x="0" y="30975"/>
                  </a:cubicBezTo>
                  <a:cubicBezTo>
                    <a:pt x="0" y="19999"/>
                    <a:pt x="3051" y="11869"/>
                    <a:pt x="9153" y="6586"/>
                  </a:cubicBezTo>
                  <a:cubicBezTo>
                    <a:pt x="14250" y="2195"/>
                    <a:pt x="20464" y="0"/>
                    <a:pt x="27794" y="0"/>
                  </a:cubicBezTo>
                  <a:close/>
                  <a:moveTo>
                    <a:pt x="27794" y="8316"/>
                  </a:moveTo>
                  <a:cubicBezTo>
                    <a:pt x="22771" y="8316"/>
                    <a:pt x="18604" y="10195"/>
                    <a:pt x="15292" y="13953"/>
                  </a:cubicBezTo>
                  <a:cubicBezTo>
                    <a:pt x="11981" y="17711"/>
                    <a:pt x="10325" y="23385"/>
                    <a:pt x="10325" y="30975"/>
                  </a:cubicBezTo>
                  <a:cubicBezTo>
                    <a:pt x="10325" y="38565"/>
                    <a:pt x="11981" y="44248"/>
                    <a:pt x="15292" y="48025"/>
                  </a:cubicBezTo>
                  <a:cubicBezTo>
                    <a:pt x="18604" y="51801"/>
                    <a:pt x="22771" y="53690"/>
                    <a:pt x="27794" y="53690"/>
                  </a:cubicBezTo>
                  <a:cubicBezTo>
                    <a:pt x="32779" y="53690"/>
                    <a:pt x="36928" y="51792"/>
                    <a:pt x="40240" y="47997"/>
                  </a:cubicBezTo>
                  <a:cubicBezTo>
                    <a:pt x="43551" y="44202"/>
                    <a:pt x="45207" y="38416"/>
                    <a:pt x="45207" y="30640"/>
                  </a:cubicBezTo>
                  <a:cubicBezTo>
                    <a:pt x="45207" y="23310"/>
                    <a:pt x="43542" y="17757"/>
                    <a:pt x="40212" y="13981"/>
                  </a:cubicBezTo>
                  <a:cubicBezTo>
                    <a:pt x="36882" y="10204"/>
                    <a:pt x="32742" y="8316"/>
                    <a:pt x="27794" y="831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51" name="Freeform: Shape 50">
              <a:extLst>
                <a:ext uri="{FF2B5EF4-FFF2-40B4-BE49-F238E27FC236}">
                  <a16:creationId xmlns:a16="http://schemas.microsoft.com/office/drawing/2014/main" id="{BBF84D52-5F14-4C29-9119-B378FB71813D}"/>
                </a:ext>
              </a:extLst>
            </p:cNvPr>
            <p:cNvSpPr/>
            <p:nvPr userDrawn="1"/>
          </p:nvSpPr>
          <p:spPr>
            <a:xfrm>
              <a:off x="11681167"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53" name="Logo shape cutout" hidden="1">
            <a:extLst>
              <a:ext uri="{FF2B5EF4-FFF2-40B4-BE49-F238E27FC236}">
                <a16:creationId xmlns:a16="http://schemas.microsoft.com/office/drawing/2014/main" id="{07B5C8FF-30B3-4ED3-865D-0966557F2896}"/>
              </a:ext>
            </a:extLst>
          </p:cNvPr>
          <p:cNvSpPr>
            <a:spLocks/>
          </p:cNvSpPr>
          <p:nvPr userDrawn="1"/>
        </p:nvSpPr>
        <p:spPr bwMode="auto">
          <a:xfrm>
            <a:off x="11344276" y="6196640"/>
            <a:ext cx="446338" cy="409329"/>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noProof="0" dirty="0"/>
          </a:p>
        </p:txBody>
      </p:sp>
      <p:sp>
        <p:nvSpPr>
          <p:cNvPr id="13" name="(c)Ipsos">
            <a:extLst>
              <a:ext uri="{FF2B5EF4-FFF2-40B4-BE49-F238E27FC236}">
                <a16:creationId xmlns:a16="http://schemas.microsoft.com/office/drawing/2014/main" id="{03AB80D6-18F7-4D93-942E-F3F63CB8C8C4}"/>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US" sz="900" dirty="0">
                <a:solidFill>
                  <a:schemeClr val="bg1"/>
                </a:solidFill>
              </a:rPr>
              <a:t>© Ipsos</a:t>
            </a:r>
          </a:p>
        </p:txBody>
      </p:sp>
      <p:pic>
        <p:nvPicPr>
          <p:cNvPr id="20" name="IpsosLogo">
            <a:extLst>
              <a:ext uri="{FF2B5EF4-FFF2-40B4-BE49-F238E27FC236}">
                <a16:creationId xmlns:a16="http://schemas.microsoft.com/office/drawing/2014/main" id="{BDDC34AF-9BFB-4CFB-8025-0331A178D8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22068404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_Photo">
    <p:spTree>
      <p:nvGrpSpPr>
        <p:cNvPr id="1" name=""/>
        <p:cNvGrpSpPr/>
        <p:nvPr/>
      </p:nvGrpSpPr>
      <p:grpSpPr>
        <a:xfrm>
          <a:off x="0" y="0"/>
          <a:ext cx="0" cy="0"/>
          <a:chOff x="0" y="0"/>
          <a:chExt cx="0" cy="0"/>
        </a:xfrm>
      </p:grpSpPr>
      <p:grpSp>
        <p:nvGrpSpPr>
          <p:cNvPr id="2" name="Angled stripes">
            <a:extLst>
              <a:ext uri="{FF2B5EF4-FFF2-40B4-BE49-F238E27FC236}">
                <a16:creationId xmlns:a16="http://schemas.microsoft.com/office/drawing/2014/main" id="{BA3228D1-8E1C-4532-A445-1B0ACEA46808}"/>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5" name="Picture Placeholder">
            <a:extLst>
              <a:ext uri="{FF2B5EF4-FFF2-40B4-BE49-F238E27FC236}">
                <a16:creationId xmlns:a16="http://schemas.microsoft.com/office/drawing/2014/main" id="{464F111C-F2CE-409B-81CA-DA64A4FE4F74}"/>
              </a:ext>
            </a:extLst>
          </p:cNvPr>
          <p:cNvSpPr>
            <a:spLocks noGrp="1"/>
          </p:cNvSpPr>
          <p:nvPr>
            <p:ph type="pic" sz="quarter" idx="15"/>
          </p:nvPr>
        </p:nvSpPr>
        <p:spPr>
          <a:xfrm>
            <a:off x="0" y="0"/>
            <a:ext cx="12192000" cy="4500563"/>
          </a:xfrm>
          <a:solidFill>
            <a:schemeClr val="bg1">
              <a:lumMod val="75000"/>
            </a:schemeClr>
          </a:solidFill>
        </p:spPr>
        <p:txBody>
          <a:bodyPr anchor="ctr"/>
          <a:lstStyle>
            <a:lvl1pPr algn="ctr">
              <a:defRPr/>
            </a:lvl1pPr>
          </a:lstStyle>
          <a:p>
            <a:r>
              <a:rPr lang="en-US" noProof="0"/>
              <a:t>Click icon to add picture</a:t>
            </a:r>
            <a:endParaRPr lang="en-US" noProof="0" dirty="0"/>
          </a:p>
        </p:txBody>
      </p:sp>
      <p:sp>
        <p:nvSpPr>
          <p:cNvPr id="12" name="strTitlePosition">
            <a:extLst>
              <a:ext uri="{FF2B5EF4-FFF2-40B4-BE49-F238E27FC236}">
                <a16:creationId xmlns:a16="http://schemas.microsoft.com/office/drawing/2014/main" id="{1D8B6F34-1FF5-4513-B434-C7E36796E34D}"/>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en-US" noProof="0" dirty="0"/>
              <a:t>0.0</a:t>
            </a:r>
          </a:p>
        </p:txBody>
      </p:sp>
      <p:sp>
        <p:nvSpPr>
          <p:cNvPr id="13" name="strChapterNumber">
            <a:extLst>
              <a:ext uri="{FF2B5EF4-FFF2-40B4-BE49-F238E27FC236}">
                <a16:creationId xmlns:a16="http://schemas.microsoft.com/office/drawing/2014/main" id="{1B5E7047-0C01-4F2B-B226-F1703295D493}"/>
              </a:ext>
            </a:extLst>
          </p:cNvPr>
          <p:cNvSpPr>
            <a:spLocks noGrp="1"/>
          </p:cNvSpPr>
          <p:nvPr>
            <p:ph type="body" sz="quarter" idx="16"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en-US" dirty="0"/>
              <a:t>0. Chapter Title</a:t>
            </a:r>
          </a:p>
        </p:txBody>
      </p:sp>
      <p:sp>
        <p:nvSpPr>
          <p:cNvPr id="14" name="strSectionTitle">
            <a:extLst>
              <a:ext uri="{FF2B5EF4-FFF2-40B4-BE49-F238E27FC236}">
                <a16:creationId xmlns:a16="http://schemas.microsoft.com/office/drawing/2014/main" id="{9EF682A8-0C18-4F4D-BC74-8F2EBD47BB73}"/>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en-US" noProof="0" dirty="0"/>
              <a:t>TITLE OF THE Section</a:t>
            </a:r>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US" smtClean="0"/>
              <a:pPr/>
              <a:t>‹#›</a:t>
            </a:fld>
            <a:r>
              <a:rPr lang="en-US" dirty="0"/>
              <a:t> </a:t>
            </a:r>
          </a:p>
        </p:txBody>
      </p:sp>
    </p:spTree>
    <p:extLst>
      <p:ext uri="{BB962C8B-B14F-4D97-AF65-F5344CB8AC3E}">
        <p14:creationId xmlns:p14="http://schemas.microsoft.com/office/powerpoint/2010/main" val="147692523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section_Photo">
    <p:spTree>
      <p:nvGrpSpPr>
        <p:cNvPr id="1" name=""/>
        <p:cNvGrpSpPr/>
        <p:nvPr/>
      </p:nvGrpSpPr>
      <p:grpSpPr>
        <a:xfrm>
          <a:off x="0" y="0"/>
          <a:ext cx="0" cy="0"/>
          <a:chOff x="0" y="0"/>
          <a:chExt cx="0" cy="0"/>
        </a:xfrm>
      </p:grpSpPr>
      <p:grpSp>
        <p:nvGrpSpPr>
          <p:cNvPr id="2" name="Angled stripes">
            <a:extLst>
              <a:ext uri="{FF2B5EF4-FFF2-40B4-BE49-F238E27FC236}">
                <a16:creationId xmlns:a16="http://schemas.microsoft.com/office/drawing/2014/main" id="{05BF6F63-2BEE-41F6-AAE9-E5F05C96C291}"/>
              </a:ext>
            </a:extLst>
          </p:cNvPr>
          <p:cNvGrpSpPr/>
          <p:nvPr userDrawn="1"/>
        </p:nvGrpSpPr>
        <p:grpSpPr>
          <a:xfrm>
            <a:off x="3254052" y="0"/>
            <a:ext cx="8937950" cy="6858002"/>
            <a:chOff x="3254052" y="0"/>
            <a:chExt cx="8937950" cy="6858002"/>
          </a:xfrm>
        </p:grpSpPr>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12" name="Picture Placeholder">
            <a:extLst>
              <a:ext uri="{FF2B5EF4-FFF2-40B4-BE49-F238E27FC236}">
                <a16:creationId xmlns:a16="http://schemas.microsoft.com/office/drawing/2014/main" id="{5FA53FC1-6779-4EFF-968A-438AB9422C06}"/>
              </a:ext>
            </a:extLst>
          </p:cNvPr>
          <p:cNvSpPr>
            <a:spLocks noGrp="1"/>
          </p:cNvSpPr>
          <p:nvPr>
            <p:ph type="pic" sz="quarter" idx="15"/>
          </p:nvPr>
        </p:nvSpPr>
        <p:spPr>
          <a:xfrm>
            <a:off x="0" y="1"/>
            <a:ext cx="12192000" cy="3428998"/>
          </a:xfrm>
          <a:solidFill>
            <a:schemeClr val="bg1">
              <a:lumMod val="75000"/>
            </a:schemeClr>
          </a:solidFill>
        </p:spPr>
        <p:txBody>
          <a:bodyPr anchor="ctr"/>
          <a:lstStyle>
            <a:lvl1pPr algn="ctr">
              <a:defRPr/>
            </a:lvl1pPr>
          </a:lstStyle>
          <a:p>
            <a:r>
              <a:rPr lang="en-US" noProof="0"/>
              <a:t>Click icon to add picture</a:t>
            </a:r>
            <a:endParaRPr lang="en-US" noProof="0" dirty="0"/>
          </a:p>
        </p:txBody>
      </p:sp>
      <p:sp>
        <p:nvSpPr>
          <p:cNvPr id="13" name="strTitlePosition">
            <a:extLst>
              <a:ext uri="{FF2B5EF4-FFF2-40B4-BE49-F238E27FC236}">
                <a16:creationId xmlns:a16="http://schemas.microsoft.com/office/drawing/2014/main" id="{34B70B14-8306-4A58-98BE-9B27D8DAC6F1}"/>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en-US" noProof="0" dirty="0"/>
              <a:t>a</a:t>
            </a:r>
          </a:p>
        </p:txBody>
      </p:sp>
      <p:sp>
        <p:nvSpPr>
          <p:cNvPr id="14" name="strSectionNumber">
            <a:extLst>
              <a:ext uri="{FF2B5EF4-FFF2-40B4-BE49-F238E27FC236}">
                <a16:creationId xmlns:a16="http://schemas.microsoft.com/office/drawing/2014/main" id="{CC2CABBE-B81F-45D5-BB42-A8627E0ACFFB}"/>
              </a:ext>
            </a:extLst>
          </p:cNvPr>
          <p:cNvSpPr>
            <a:spLocks noGrp="1"/>
          </p:cNvSpPr>
          <p:nvPr>
            <p:ph type="body" sz="quarter" idx="16"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en-US" noProof="0" dirty="0"/>
              <a:t>0.0 Section Title</a:t>
            </a:r>
          </a:p>
        </p:txBody>
      </p:sp>
      <p:sp>
        <p:nvSpPr>
          <p:cNvPr id="16" name="strSubsectionTitle">
            <a:extLst>
              <a:ext uri="{FF2B5EF4-FFF2-40B4-BE49-F238E27FC236}">
                <a16:creationId xmlns:a16="http://schemas.microsoft.com/office/drawing/2014/main" id="{50ABC5ED-56EC-4D15-B354-F2B3F149ED57}"/>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en-US" noProof="0" dirty="0"/>
              <a:t>TITLE OF THE </a:t>
            </a:r>
            <a:r>
              <a:rPr lang="en-US" noProof="0" dirty="0" err="1"/>
              <a:t>SubSection</a:t>
            </a:r>
            <a:endParaRPr lang="en-US"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US" smtClean="0"/>
              <a:pPr/>
              <a:t>‹#›</a:t>
            </a:fld>
            <a:r>
              <a:rPr lang="en-US" dirty="0"/>
              <a:t> </a:t>
            </a:r>
          </a:p>
        </p:txBody>
      </p:sp>
    </p:spTree>
    <p:extLst>
      <p:ext uri="{BB962C8B-B14F-4D97-AF65-F5344CB8AC3E}">
        <p14:creationId xmlns:p14="http://schemas.microsoft.com/office/powerpoint/2010/main" val="32452685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_Blue-Bg">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A134F88B-81D1-4561-899C-8B7B398059EB}"/>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AFBC13EB-0E3E-4829-B8A9-F0348843A43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3" name="Angled stripe 2">
              <a:extLst>
                <a:ext uri="{FF2B5EF4-FFF2-40B4-BE49-F238E27FC236}">
                  <a16:creationId xmlns:a16="http://schemas.microsoft.com/office/drawing/2014/main" id="{157402CB-1C5C-42E9-9418-B285250D4D2C}"/>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27" name="strTitlePosition">
            <a:extLst>
              <a:ext uri="{FF2B5EF4-FFF2-40B4-BE49-F238E27FC236}">
                <a16:creationId xmlns:a16="http://schemas.microsoft.com/office/drawing/2014/main" id="{310F21C4-1B75-4CB5-9457-0BB01A9B30EB}"/>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en-US" noProof="0" dirty="0"/>
              <a:t>0</a:t>
            </a:r>
          </a:p>
        </p:txBody>
      </p:sp>
      <p:sp>
        <p:nvSpPr>
          <p:cNvPr id="28" name="strSubtitle">
            <a:extLst>
              <a:ext uri="{FF2B5EF4-FFF2-40B4-BE49-F238E27FC236}">
                <a16:creationId xmlns:a16="http://schemas.microsoft.com/office/drawing/2014/main" id="{EAD9E490-1E31-4422-92FE-CCB15CA4E7B4}"/>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en-US" dirty="0"/>
              <a:t>Subtitle of the chapter</a:t>
            </a:r>
          </a:p>
        </p:txBody>
      </p:sp>
      <p:sp>
        <p:nvSpPr>
          <p:cNvPr id="29" name="strTitle">
            <a:extLst>
              <a:ext uri="{FF2B5EF4-FFF2-40B4-BE49-F238E27FC236}">
                <a16:creationId xmlns:a16="http://schemas.microsoft.com/office/drawing/2014/main" id="{5FBD0ACA-1606-420F-B5B7-624E1DC92B9B}"/>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en-US" noProof="0" dirty="0"/>
              <a:t>TITLE OF THE </a:t>
            </a:r>
            <a:r>
              <a:rPr lang="en-US" noProof="0" dirty="0" err="1"/>
              <a:t>CHapter</a:t>
            </a:r>
            <a:endParaRPr lang="en-US" noProof="0" dirty="0"/>
          </a:p>
        </p:txBody>
      </p:sp>
      <p:sp>
        <p:nvSpPr>
          <p:cNvPr id="2" name="strSlideNumber">
            <a:extLst>
              <a:ext uri="{FF2B5EF4-FFF2-40B4-BE49-F238E27FC236}">
                <a16:creationId xmlns:a16="http://schemas.microsoft.com/office/drawing/2014/main" id="{3A84A220-3693-41A4-88AB-7A010CD4D1AB}"/>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US" smtClean="0"/>
              <a:pPr/>
              <a:t>‹#›</a:t>
            </a:fld>
            <a:r>
              <a:rPr lang="en-US" dirty="0"/>
              <a:t> </a:t>
            </a:r>
          </a:p>
        </p:txBody>
      </p:sp>
      <p:cxnSp>
        <p:nvCxnSpPr>
          <p:cNvPr id="13" name="SlideNumberLine">
            <a:extLst>
              <a:ext uri="{FF2B5EF4-FFF2-40B4-BE49-F238E27FC236}">
                <a16:creationId xmlns:a16="http://schemas.microsoft.com/office/drawing/2014/main" id="{17E9A596-924C-46A8-BA12-73CDD87366FF}"/>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5E264544-2D09-4BA6-91E1-2C807FB78DB5}"/>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US" sz="900" dirty="0">
                <a:solidFill>
                  <a:schemeClr val="bg1"/>
                </a:solidFill>
              </a:rPr>
              <a:t>© Ipsos</a:t>
            </a:r>
          </a:p>
        </p:txBody>
      </p:sp>
      <p:pic>
        <p:nvPicPr>
          <p:cNvPr id="17" name="IpsosLogo">
            <a:extLst>
              <a:ext uri="{FF2B5EF4-FFF2-40B4-BE49-F238E27FC236}">
                <a16:creationId xmlns:a16="http://schemas.microsoft.com/office/drawing/2014/main" id="{805C8D66-EF27-4796-BC27-5B7480F77E9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338658653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_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nvGrpSpPr>
          <p:cNvPr id="2" name="Angled stripes">
            <a:extLst>
              <a:ext uri="{FF2B5EF4-FFF2-40B4-BE49-F238E27FC236}">
                <a16:creationId xmlns:a16="http://schemas.microsoft.com/office/drawing/2014/main" id="{7891BCED-BC4C-4478-B2CE-F4ED2966AF97}"/>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12" name="strTitlePosition">
            <a:extLst>
              <a:ext uri="{FF2B5EF4-FFF2-40B4-BE49-F238E27FC236}">
                <a16:creationId xmlns:a16="http://schemas.microsoft.com/office/drawing/2014/main" id="{6B68833D-BA1A-4FF9-87AB-A73A651A5198}"/>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en-US" noProof="0" dirty="0"/>
              <a:t>0.0</a:t>
            </a:r>
          </a:p>
        </p:txBody>
      </p:sp>
      <p:sp>
        <p:nvSpPr>
          <p:cNvPr id="13" name="strChapterNumber">
            <a:extLst>
              <a:ext uri="{FF2B5EF4-FFF2-40B4-BE49-F238E27FC236}">
                <a16:creationId xmlns:a16="http://schemas.microsoft.com/office/drawing/2014/main" id="{AA76832A-09A4-49F3-A711-6D423B9CE365}"/>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en-US" dirty="0"/>
              <a:t>0. Chapter Title</a:t>
            </a:r>
          </a:p>
        </p:txBody>
      </p:sp>
      <p:sp>
        <p:nvSpPr>
          <p:cNvPr id="14" name="strSectionTitle">
            <a:extLst>
              <a:ext uri="{FF2B5EF4-FFF2-40B4-BE49-F238E27FC236}">
                <a16:creationId xmlns:a16="http://schemas.microsoft.com/office/drawing/2014/main" id="{00F25EF0-BD26-4B0D-9148-4756489A926A}"/>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en-US" noProof="0" dirty="0"/>
              <a:t>TITLE OF THE Section</a:t>
            </a:r>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US" smtClean="0"/>
              <a:pPr/>
              <a:t>‹#›</a:t>
            </a:fld>
            <a:r>
              <a:rPr lang="en-US" dirty="0"/>
              <a:t> </a:t>
            </a:r>
          </a:p>
        </p:txBody>
      </p:sp>
    </p:spTree>
    <p:extLst>
      <p:ext uri="{BB962C8B-B14F-4D97-AF65-F5344CB8AC3E}">
        <p14:creationId xmlns:p14="http://schemas.microsoft.com/office/powerpoint/2010/main" val="21133029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_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en-US" sz="1200" dirty="0">
              <a:solidFill>
                <a:schemeClr val="bg1"/>
              </a:solidFill>
            </a:endParaRPr>
          </a:p>
        </p:txBody>
      </p:sp>
      <p:grpSp>
        <p:nvGrpSpPr>
          <p:cNvPr id="2" name="Angled stripes">
            <a:extLst>
              <a:ext uri="{FF2B5EF4-FFF2-40B4-BE49-F238E27FC236}">
                <a16:creationId xmlns:a16="http://schemas.microsoft.com/office/drawing/2014/main" id="{808C8F37-7B4A-4F6E-8E08-574B5CAE35DB}"/>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12" name="strTitlePosition">
            <a:extLst>
              <a:ext uri="{FF2B5EF4-FFF2-40B4-BE49-F238E27FC236}">
                <a16:creationId xmlns:a16="http://schemas.microsoft.com/office/drawing/2014/main" id="{36285B46-5600-4E26-B3B7-AB79912609E0}"/>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en-US" noProof="0" dirty="0"/>
              <a:t>a</a:t>
            </a:r>
          </a:p>
        </p:txBody>
      </p:sp>
      <p:sp>
        <p:nvSpPr>
          <p:cNvPr id="13" name="strSectionNumber">
            <a:extLst>
              <a:ext uri="{FF2B5EF4-FFF2-40B4-BE49-F238E27FC236}">
                <a16:creationId xmlns:a16="http://schemas.microsoft.com/office/drawing/2014/main" id="{C7E96A91-41DA-4A54-8987-91370802F2DC}"/>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en-US" noProof="0" dirty="0"/>
              <a:t>0.0 Section Title</a:t>
            </a:r>
          </a:p>
        </p:txBody>
      </p:sp>
      <p:sp>
        <p:nvSpPr>
          <p:cNvPr id="14" name="strSubsectionTitle">
            <a:extLst>
              <a:ext uri="{FF2B5EF4-FFF2-40B4-BE49-F238E27FC236}">
                <a16:creationId xmlns:a16="http://schemas.microsoft.com/office/drawing/2014/main" id="{91FC0F83-CA3E-4E78-8FC9-771F2150749D}"/>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en-US" noProof="0" dirty="0"/>
              <a:t>TITLE OF THE </a:t>
            </a:r>
            <a:r>
              <a:rPr lang="en-US" noProof="0" dirty="0" err="1"/>
              <a:t>SubSection</a:t>
            </a:r>
            <a:endParaRPr lang="en-US"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US" smtClean="0"/>
              <a:pPr/>
              <a:t>‹#›</a:t>
            </a:fld>
            <a:r>
              <a:rPr lang="en-US" dirty="0"/>
              <a:t> </a:t>
            </a:r>
          </a:p>
        </p:txBody>
      </p:sp>
    </p:spTree>
    <p:extLst>
      <p:ext uri="{BB962C8B-B14F-4D97-AF65-F5344CB8AC3E}">
        <p14:creationId xmlns:p14="http://schemas.microsoft.com/office/powerpoint/2010/main" val="395651411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_Teal-Bg">
    <p:bg>
      <p:bgPr>
        <a:gradFill>
          <a:gsLst>
            <a:gs pos="0">
              <a:schemeClr val="tx2"/>
            </a:gs>
            <a:gs pos="100000">
              <a:schemeClr val="tx2">
                <a:lumMod val="50000"/>
              </a:schemeClr>
            </a:gs>
          </a:gsLst>
          <a:lin ang="2700000" scaled="0"/>
        </a:gradFill>
        <a:effectLst/>
      </p:bgPr>
    </p: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58E352CC-E2DF-4CB8-9509-70258E90D1A3}"/>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257EC01D-610A-4C18-AA53-D21A858AE25C}"/>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3" name="Angled stripe 2">
              <a:extLst>
                <a:ext uri="{FF2B5EF4-FFF2-40B4-BE49-F238E27FC236}">
                  <a16:creationId xmlns:a16="http://schemas.microsoft.com/office/drawing/2014/main" id="{D0D902F0-F2E2-41CA-BE3D-34200C5D79F5}"/>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24" name="strTitlePosition">
            <a:extLst>
              <a:ext uri="{FF2B5EF4-FFF2-40B4-BE49-F238E27FC236}">
                <a16:creationId xmlns:a16="http://schemas.microsoft.com/office/drawing/2014/main" id="{51173469-C58F-420E-AF9C-901A27871364}"/>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en-US" noProof="0" dirty="0"/>
              <a:t>0</a:t>
            </a:r>
          </a:p>
        </p:txBody>
      </p:sp>
      <p:sp>
        <p:nvSpPr>
          <p:cNvPr id="25" name="strSubtitle">
            <a:extLst>
              <a:ext uri="{FF2B5EF4-FFF2-40B4-BE49-F238E27FC236}">
                <a16:creationId xmlns:a16="http://schemas.microsoft.com/office/drawing/2014/main" id="{B21909BA-29D4-47C6-9EDA-30C3B3ED50F3}"/>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en-US" dirty="0"/>
              <a:t>Subtitle of the chapter</a:t>
            </a:r>
          </a:p>
        </p:txBody>
      </p:sp>
      <p:sp>
        <p:nvSpPr>
          <p:cNvPr id="26" name="strTitle">
            <a:extLst>
              <a:ext uri="{FF2B5EF4-FFF2-40B4-BE49-F238E27FC236}">
                <a16:creationId xmlns:a16="http://schemas.microsoft.com/office/drawing/2014/main" id="{0BE174ED-C018-484D-8DC8-C016C9988858}"/>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en-US" noProof="0" dirty="0"/>
              <a:t>TITLE OF THE </a:t>
            </a:r>
            <a:r>
              <a:rPr lang="en-US" noProof="0" dirty="0" err="1"/>
              <a:t>CHapter</a:t>
            </a:r>
            <a:endParaRPr lang="en-US" noProof="0" dirty="0"/>
          </a:p>
        </p:txBody>
      </p:sp>
      <p:sp>
        <p:nvSpPr>
          <p:cNvPr id="2" name="strSlideNumber">
            <a:extLst>
              <a:ext uri="{FF2B5EF4-FFF2-40B4-BE49-F238E27FC236}">
                <a16:creationId xmlns:a16="http://schemas.microsoft.com/office/drawing/2014/main" id="{D7F64D87-2D1F-4B1D-8CC4-637E1704F85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US" smtClean="0"/>
              <a:pPr/>
              <a:t>‹#›</a:t>
            </a:fld>
            <a:r>
              <a:rPr lang="en-US" dirty="0"/>
              <a:t> </a:t>
            </a:r>
          </a:p>
        </p:txBody>
      </p:sp>
      <p:cxnSp>
        <p:nvCxnSpPr>
          <p:cNvPr id="13" name="SlideNumberLine">
            <a:extLst>
              <a:ext uri="{FF2B5EF4-FFF2-40B4-BE49-F238E27FC236}">
                <a16:creationId xmlns:a16="http://schemas.microsoft.com/office/drawing/2014/main" id="{A1DB0DDD-D253-438E-BB75-E7E43AB32182}"/>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D4FEB7F0-6FF0-4AFB-91D2-6252CAD59B9E}"/>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US" sz="900" dirty="0">
                <a:solidFill>
                  <a:schemeClr val="bg1"/>
                </a:solidFill>
              </a:rPr>
              <a:t>© Ipsos</a:t>
            </a:r>
          </a:p>
        </p:txBody>
      </p:sp>
      <p:pic>
        <p:nvPicPr>
          <p:cNvPr id="17" name="IpsosLogo">
            <a:extLst>
              <a:ext uri="{FF2B5EF4-FFF2-40B4-BE49-F238E27FC236}">
                <a16:creationId xmlns:a16="http://schemas.microsoft.com/office/drawing/2014/main" id="{344B4AB7-FA02-49D7-AD38-EC71EE07EC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139159901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_Teal-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tx2"/>
              </a:gs>
              <a:gs pos="100000">
                <a:schemeClr val="tx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nvGrpSpPr>
          <p:cNvPr id="2" name="Angled stripes">
            <a:extLst>
              <a:ext uri="{FF2B5EF4-FFF2-40B4-BE49-F238E27FC236}">
                <a16:creationId xmlns:a16="http://schemas.microsoft.com/office/drawing/2014/main" id="{48FC8C74-B00B-469F-B3A4-2262E8EFC6B8}"/>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12" name="strTitlePosition">
            <a:extLst>
              <a:ext uri="{FF2B5EF4-FFF2-40B4-BE49-F238E27FC236}">
                <a16:creationId xmlns:a16="http://schemas.microsoft.com/office/drawing/2014/main" id="{0E7C995A-E611-42F6-8CA1-577D16231078}"/>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en-US" noProof="0" dirty="0"/>
              <a:t>0.0</a:t>
            </a:r>
          </a:p>
        </p:txBody>
      </p:sp>
      <p:sp>
        <p:nvSpPr>
          <p:cNvPr id="13" name="strChapterNumber">
            <a:extLst>
              <a:ext uri="{FF2B5EF4-FFF2-40B4-BE49-F238E27FC236}">
                <a16:creationId xmlns:a16="http://schemas.microsoft.com/office/drawing/2014/main" id="{7F94FEC2-C22E-4D0C-AC3A-E51E78C5FBEE}"/>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en-US" dirty="0"/>
              <a:t>0. Chapter Title</a:t>
            </a:r>
          </a:p>
        </p:txBody>
      </p:sp>
      <p:sp>
        <p:nvSpPr>
          <p:cNvPr id="14" name="strSectionTitle">
            <a:extLst>
              <a:ext uri="{FF2B5EF4-FFF2-40B4-BE49-F238E27FC236}">
                <a16:creationId xmlns:a16="http://schemas.microsoft.com/office/drawing/2014/main" id="{DECAB2FD-1741-4CDF-8254-A2855589A252}"/>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en-US" noProof="0" dirty="0"/>
              <a:t>TITLE OF THE Section</a:t>
            </a:r>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US" smtClean="0"/>
              <a:pPr/>
              <a:t>‹#›</a:t>
            </a:fld>
            <a:r>
              <a:rPr lang="en-US" dirty="0"/>
              <a:t> </a:t>
            </a:r>
          </a:p>
        </p:txBody>
      </p:sp>
    </p:spTree>
    <p:extLst>
      <p:ext uri="{BB962C8B-B14F-4D97-AF65-F5344CB8AC3E}">
        <p14:creationId xmlns:p14="http://schemas.microsoft.com/office/powerpoint/2010/main" val="92845281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section_Teal-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tx2"/>
              </a:gs>
              <a:gs pos="100000">
                <a:schemeClr val="tx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en-US" sz="1200" dirty="0">
              <a:solidFill>
                <a:schemeClr val="bg1"/>
              </a:solidFill>
            </a:endParaRPr>
          </a:p>
        </p:txBody>
      </p:sp>
      <p:grpSp>
        <p:nvGrpSpPr>
          <p:cNvPr id="2" name="Angled stripes">
            <a:extLst>
              <a:ext uri="{FF2B5EF4-FFF2-40B4-BE49-F238E27FC236}">
                <a16:creationId xmlns:a16="http://schemas.microsoft.com/office/drawing/2014/main" id="{AD11ACB7-D7E9-4E70-B272-ED7975A7B345}"/>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12" name="strTitlePosition">
            <a:extLst>
              <a:ext uri="{FF2B5EF4-FFF2-40B4-BE49-F238E27FC236}">
                <a16:creationId xmlns:a16="http://schemas.microsoft.com/office/drawing/2014/main" id="{9E5F2631-1A67-45FB-9D5F-C1B85F6F1703}"/>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en-US" noProof="0" dirty="0"/>
              <a:t>a</a:t>
            </a:r>
          </a:p>
        </p:txBody>
      </p:sp>
      <p:sp>
        <p:nvSpPr>
          <p:cNvPr id="13" name="strSectionNumber">
            <a:extLst>
              <a:ext uri="{FF2B5EF4-FFF2-40B4-BE49-F238E27FC236}">
                <a16:creationId xmlns:a16="http://schemas.microsoft.com/office/drawing/2014/main" id="{5E0A03D7-4CE6-4B24-B270-42F2AD15F924}"/>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en-US" noProof="0" dirty="0"/>
              <a:t>0.0 Section Title</a:t>
            </a:r>
          </a:p>
        </p:txBody>
      </p:sp>
      <p:sp>
        <p:nvSpPr>
          <p:cNvPr id="14" name="strSubsectionTitle">
            <a:extLst>
              <a:ext uri="{FF2B5EF4-FFF2-40B4-BE49-F238E27FC236}">
                <a16:creationId xmlns:a16="http://schemas.microsoft.com/office/drawing/2014/main" id="{740C6601-A51E-41DD-9742-40A08ECE45E1}"/>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en-US" noProof="0" dirty="0"/>
              <a:t>TITLE OF THE </a:t>
            </a:r>
            <a:r>
              <a:rPr lang="en-US" noProof="0" dirty="0" err="1"/>
              <a:t>SubSection</a:t>
            </a:r>
            <a:endParaRPr lang="en-US"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US" smtClean="0"/>
              <a:pPr/>
              <a:t>‹#›</a:t>
            </a:fld>
            <a:r>
              <a:rPr lang="en-US" dirty="0"/>
              <a:t> </a:t>
            </a:r>
          </a:p>
        </p:txBody>
      </p:sp>
    </p:spTree>
    <p:extLst>
      <p:ext uri="{BB962C8B-B14F-4D97-AF65-F5344CB8AC3E}">
        <p14:creationId xmlns:p14="http://schemas.microsoft.com/office/powerpoint/2010/main" val="59433338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_Dark-Blue-Bg">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7BC2DA58-A64A-4949-B395-B06BC7F10FF1}"/>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909719A4-8170-41D4-B58A-C5B39528DF6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3" name="Angled stripe 2">
              <a:extLst>
                <a:ext uri="{FF2B5EF4-FFF2-40B4-BE49-F238E27FC236}">
                  <a16:creationId xmlns:a16="http://schemas.microsoft.com/office/drawing/2014/main" id="{3AD54AD0-0FE8-4219-B7AE-A4436C30AAFB}"/>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24" name="strTitlePosition">
            <a:extLst>
              <a:ext uri="{FF2B5EF4-FFF2-40B4-BE49-F238E27FC236}">
                <a16:creationId xmlns:a16="http://schemas.microsoft.com/office/drawing/2014/main" id="{4122E2EB-07D9-4BF7-9127-4CD320EA517B}"/>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en-US" noProof="0" dirty="0"/>
              <a:t>0</a:t>
            </a:r>
          </a:p>
        </p:txBody>
      </p:sp>
      <p:sp>
        <p:nvSpPr>
          <p:cNvPr id="25" name="strSubtitle">
            <a:extLst>
              <a:ext uri="{FF2B5EF4-FFF2-40B4-BE49-F238E27FC236}">
                <a16:creationId xmlns:a16="http://schemas.microsoft.com/office/drawing/2014/main" id="{C0EBE7B4-9596-408B-BD57-FA4E032F3ECC}"/>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en-US" dirty="0"/>
              <a:t>Subtitle of the chapter</a:t>
            </a:r>
          </a:p>
        </p:txBody>
      </p:sp>
      <p:sp>
        <p:nvSpPr>
          <p:cNvPr id="26" name="strTitle">
            <a:extLst>
              <a:ext uri="{FF2B5EF4-FFF2-40B4-BE49-F238E27FC236}">
                <a16:creationId xmlns:a16="http://schemas.microsoft.com/office/drawing/2014/main" id="{4FEED339-C4C5-4C07-9DF0-F0B0C0606AFF}"/>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en-US" noProof="0" dirty="0"/>
              <a:t>TITLE OF THE </a:t>
            </a:r>
            <a:r>
              <a:rPr lang="en-US" noProof="0" dirty="0" err="1"/>
              <a:t>CHapter</a:t>
            </a:r>
            <a:endParaRPr lang="en-US" noProof="0" dirty="0"/>
          </a:p>
        </p:txBody>
      </p:sp>
      <p:sp>
        <p:nvSpPr>
          <p:cNvPr id="2" name="strSlideNumber">
            <a:extLst>
              <a:ext uri="{FF2B5EF4-FFF2-40B4-BE49-F238E27FC236}">
                <a16:creationId xmlns:a16="http://schemas.microsoft.com/office/drawing/2014/main" id="{B17FD762-7621-4D72-959C-E91D4446EEA0}"/>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US" smtClean="0"/>
              <a:pPr/>
              <a:t>‹#›</a:t>
            </a:fld>
            <a:r>
              <a:rPr lang="en-US" dirty="0"/>
              <a:t> </a:t>
            </a:r>
          </a:p>
        </p:txBody>
      </p:sp>
      <p:cxnSp>
        <p:nvCxnSpPr>
          <p:cNvPr id="13" name="SlideNumberLine">
            <a:extLst>
              <a:ext uri="{FF2B5EF4-FFF2-40B4-BE49-F238E27FC236}">
                <a16:creationId xmlns:a16="http://schemas.microsoft.com/office/drawing/2014/main" id="{10996193-67C6-4A16-A6B4-D99ED6613143}"/>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A8922D2F-8FD8-433E-8F29-50AAC1C07F73}"/>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US" sz="900" dirty="0">
                <a:solidFill>
                  <a:schemeClr val="bg1"/>
                </a:solidFill>
              </a:rPr>
              <a:t>© Ipsos</a:t>
            </a:r>
          </a:p>
        </p:txBody>
      </p:sp>
      <p:pic>
        <p:nvPicPr>
          <p:cNvPr id="17" name="IpsosLogo">
            <a:extLst>
              <a:ext uri="{FF2B5EF4-FFF2-40B4-BE49-F238E27FC236}">
                <a16:creationId xmlns:a16="http://schemas.microsoft.com/office/drawing/2014/main" id="{B135815E-867D-4ACC-9BFC-2DB58D5D3E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66704182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Photo">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C11655-880F-43AF-AA97-11A750EA2FF7}"/>
              </a:ext>
            </a:extLst>
          </p:cNvPr>
          <p:cNvSpPr/>
          <p:nvPr userDrawn="1"/>
        </p:nvSpPr>
        <p:spPr>
          <a:xfrm>
            <a:off x="407988" y="3812870"/>
            <a:ext cx="896937" cy="20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 name="Rectangle 2">
            <a:extLst>
              <a:ext uri="{FF2B5EF4-FFF2-40B4-BE49-F238E27FC236}">
                <a16:creationId xmlns:a16="http://schemas.microsoft.com/office/drawing/2014/main" id="{38CE37B0-312D-4CA7-8F0F-248DA45AFA43}"/>
              </a:ext>
            </a:extLst>
          </p:cNvPr>
          <p:cNvSpPr/>
          <p:nvPr userDrawn="1"/>
        </p:nvSpPr>
        <p:spPr>
          <a:xfrm>
            <a:off x="7315200" y="4905375"/>
            <a:ext cx="4876800" cy="195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42" name="Picture Placeholder">
            <a:extLst>
              <a:ext uri="{FF2B5EF4-FFF2-40B4-BE49-F238E27FC236}">
                <a16:creationId xmlns:a16="http://schemas.microsoft.com/office/drawing/2014/main" id="{CA3FC745-F193-4157-848D-3DCF42D82335}"/>
              </a:ext>
            </a:extLst>
          </p:cNvPr>
          <p:cNvSpPr>
            <a:spLocks noGrp="1"/>
          </p:cNvSpPr>
          <p:nvPr>
            <p:ph type="pic" sz="quarter" idx="13"/>
          </p:nvPr>
        </p:nvSpPr>
        <p:spPr>
          <a:xfrm>
            <a:off x="0" y="0"/>
            <a:ext cx="12192000" cy="6858000"/>
          </a:xfrm>
          <a:custGeom>
            <a:avLst/>
            <a:gdLst>
              <a:gd name="connsiteX0" fmla="*/ 9241634 w 12192000"/>
              <a:gd name="connsiteY0" fmla="*/ 5848905 h 6858000"/>
              <a:gd name="connsiteX1" fmla="*/ 9268904 w 12192000"/>
              <a:gd name="connsiteY1" fmla="*/ 5928225 h 6858000"/>
              <a:gd name="connsiteX2" fmla="*/ 9213492 w 12192000"/>
              <a:gd name="connsiteY2" fmla="*/ 5928225 h 6858000"/>
              <a:gd name="connsiteX3" fmla="*/ 8032300 w 12192000"/>
              <a:gd name="connsiteY3" fmla="*/ 5848905 h 6858000"/>
              <a:gd name="connsiteX4" fmla="*/ 8059570 w 12192000"/>
              <a:gd name="connsiteY4" fmla="*/ 5928225 h 6858000"/>
              <a:gd name="connsiteX5" fmla="*/ 8003536 w 12192000"/>
              <a:gd name="connsiteY5" fmla="*/ 5928225 h 6858000"/>
              <a:gd name="connsiteX6" fmla="*/ 10063464 w 12192000"/>
              <a:gd name="connsiteY6" fmla="*/ 5832591 h 6858000"/>
              <a:gd name="connsiteX7" fmla="*/ 10115389 w 12192000"/>
              <a:gd name="connsiteY7" fmla="*/ 5832591 h 6858000"/>
              <a:gd name="connsiteX8" fmla="*/ 10148137 w 12192000"/>
              <a:gd name="connsiteY8" fmla="*/ 5862602 h 6858000"/>
              <a:gd name="connsiteX9" fmla="*/ 10115389 w 12192000"/>
              <a:gd name="connsiteY9" fmla="*/ 5893483 h 6858000"/>
              <a:gd name="connsiteX10" fmla="*/ 10063464 w 12192000"/>
              <a:gd name="connsiteY10" fmla="*/ 5893483 h 6858000"/>
              <a:gd name="connsiteX11" fmla="*/ 10136682 w 12192000"/>
              <a:gd name="connsiteY11" fmla="*/ 5796232 h 6858000"/>
              <a:gd name="connsiteX12" fmla="*/ 10132448 w 12192000"/>
              <a:gd name="connsiteY12" fmla="*/ 5796356 h 6858000"/>
              <a:gd name="connsiteX13" fmla="*/ 10015897 w 12192000"/>
              <a:gd name="connsiteY13" fmla="*/ 5796356 h 6858000"/>
              <a:gd name="connsiteX14" fmla="*/ 10015897 w 12192000"/>
              <a:gd name="connsiteY14" fmla="*/ 6011653 h 6858000"/>
              <a:gd name="connsiteX15" fmla="*/ 10063464 w 12192000"/>
              <a:gd name="connsiteY15" fmla="*/ 6011653 h 6858000"/>
              <a:gd name="connsiteX16" fmla="*/ 10063464 w 12192000"/>
              <a:gd name="connsiteY16" fmla="*/ 5927352 h 6858000"/>
              <a:gd name="connsiteX17" fmla="*/ 10110906 w 12192000"/>
              <a:gd name="connsiteY17" fmla="*/ 5927352 h 6858000"/>
              <a:gd name="connsiteX18" fmla="*/ 10146891 w 12192000"/>
              <a:gd name="connsiteY18" fmla="*/ 5959976 h 6858000"/>
              <a:gd name="connsiteX19" fmla="*/ 10154487 w 12192000"/>
              <a:gd name="connsiteY19" fmla="*/ 6011653 h 6858000"/>
              <a:gd name="connsiteX20" fmla="*/ 10201929 w 12192000"/>
              <a:gd name="connsiteY20" fmla="*/ 6011653 h 6858000"/>
              <a:gd name="connsiteX21" fmla="*/ 10192840 w 12192000"/>
              <a:gd name="connsiteY21" fmla="*/ 5960599 h 6858000"/>
              <a:gd name="connsiteX22" fmla="*/ 10161460 w 12192000"/>
              <a:gd name="connsiteY22" fmla="*/ 5910044 h 6858000"/>
              <a:gd name="connsiteX23" fmla="*/ 10195579 w 12192000"/>
              <a:gd name="connsiteY23" fmla="*/ 5855878 h 6858000"/>
              <a:gd name="connsiteX24" fmla="*/ 10136682 w 12192000"/>
              <a:gd name="connsiteY24" fmla="*/ 5796232 h 6858000"/>
              <a:gd name="connsiteX25" fmla="*/ 9366154 w 12192000"/>
              <a:gd name="connsiteY25" fmla="*/ 5795735 h 6858000"/>
              <a:gd name="connsiteX26" fmla="*/ 9366154 w 12192000"/>
              <a:gd name="connsiteY26" fmla="*/ 6011653 h 6858000"/>
              <a:gd name="connsiteX27" fmla="*/ 9410608 w 12192000"/>
              <a:gd name="connsiteY27" fmla="*/ 6011653 h 6858000"/>
              <a:gd name="connsiteX28" fmla="*/ 9410608 w 12192000"/>
              <a:gd name="connsiteY28" fmla="*/ 5867084 h 6858000"/>
              <a:gd name="connsiteX29" fmla="*/ 9411230 w 12192000"/>
              <a:gd name="connsiteY29" fmla="*/ 5867084 h 6858000"/>
              <a:gd name="connsiteX30" fmla="*/ 9501134 w 12192000"/>
              <a:gd name="connsiteY30" fmla="*/ 6011653 h 6858000"/>
              <a:gd name="connsiteX31" fmla="*/ 9548576 w 12192000"/>
              <a:gd name="connsiteY31" fmla="*/ 6011653 h 6858000"/>
              <a:gd name="connsiteX32" fmla="*/ 9548576 w 12192000"/>
              <a:gd name="connsiteY32" fmla="*/ 5795735 h 6858000"/>
              <a:gd name="connsiteX33" fmla="*/ 9504122 w 12192000"/>
              <a:gd name="connsiteY33" fmla="*/ 5795735 h 6858000"/>
              <a:gd name="connsiteX34" fmla="*/ 9504122 w 12192000"/>
              <a:gd name="connsiteY34" fmla="*/ 5940552 h 6858000"/>
              <a:gd name="connsiteX35" fmla="*/ 9503500 w 12192000"/>
              <a:gd name="connsiteY35" fmla="*/ 5940552 h 6858000"/>
              <a:gd name="connsiteX36" fmla="*/ 9413346 w 12192000"/>
              <a:gd name="connsiteY36" fmla="*/ 5795735 h 6858000"/>
              <a:gd name="connsiteX37" fmla="*/ 8934569 w 12192000"/>
              <a:gd name="connsiteY37" fmla="*/ 5795735 h 6858000"/>
              <a:gd name="connsiteX38" fmla="*/ 8934942 w 12192000"/>
              <a:gd name="connsiteY38" fmla="*/ 6011653 h 6858000"/>
              <a:gd name="connsiteX39" fmla="*/ 8982510 w 12192000"/>
              <a:gd name="connsiteY39" fmla="*/ 6011653 h 6858000"/>
              <a:gd name="connsiteX40" fmla="*/ 8982510 w 12192000"/>
              <a:gd name="connsiteY40" fmla="*/ 5918511 h 6858000"/>
              <a:gd name="connsiteX41" fmla="*/ 9069672 w 12192000"/>
              <a:gd name="connsiteY41" fmla="*/ 5918511 h 6858000"/>
              <a:gd name="connsiteX42" fmla="*/ 9069672 w 12192000"/>
              <a:gd name="connsiteY42" fmla="*/ 6011653 h 6858000"/>
              <a:gd name="connsiteX43" fmla="*/ 9117115 w 12192000"/>
              <a:gd name="connsiteY43" fmla="*/ 6011653 h 6858000"/>
              <a:gd name="connsiteX44" fmla="*/ 9117115 w 12192000"/>
              <a:gd name="connsiteY44" fmla="*/ 5795735 h 6858000"/>
              <a:gd name="connsiteX45" fmla="*/ 9069672 w 12192000"/>
              <a:gd name="connsiteY45" fmla="*/ 5795735 h 6858000"/>
              <a:gd name="connsiteX46" fmla="*/ 9069672 w 12192000"/>
              <a:gd name="connsiteY46" fmla="*/ 5878540 h 6858000"/>
              <a:gd name="connsiteX47" fmla="*/ 8982510 w 12192000"/>
              <a:gd name="connsiteY47" fmla="*/ 5878540 h 6858000"/>
              <a:gd name="connsiteX48" fmla="*/ 8982510 w 12192000"/>
              <a:gd name="connsiteY48" fmla="*/ 5795735 h 6858000"/>
              <a:gd name="connsiteX49" fmla="*/ 8157193 w 12192000"/>
              <a:gd name="connsiteY49" fmla="*/ 5795735 h 6858000"/>
              <a:gd name="connsiteX50" fmla="*/ 8156820 w 12192000"/>
              <a:gd name="connsiteY50" fmla="*/ 6011653 h 6858000"/>
              <a:gd name="connsiteX51" fmla="*/ 8201274 w 12192000"/>
              <a:gd name="connsiteY51" fmla="*/ 6011653 h 6858000"/>
              <a:gd name="connsiteX52" fmla="*/ 8201274 w 12192000"/>
              <a:gd name="connsiteY52" fmla="*/ 5860110 h 6858000"/>
              <a:gd name="connsiteX53" fmla="*/ 8254194 w 12192000"/>
              <a:gd name="connsiteY53" fmla="*/ 6011653 h 6858000"/>
              <a:gd name="connsiteX54" fmla="*/ 8290804 w 12192000"/>
              <a:gd name="connsiteY54" fmla="*/ 6011653 h 6858000"/>
              <a:gd name="connsiteX55" fmla="*/ 8343848 w 12192000"/>
              <a:gd name="connsiteY55" fmla="*/ 5858617 h 6858000"/>
              <a:gd name="connsiteX56" fmla="*/ 8343848 w 12192000"/>
              <a:gd name="connsiteY56" fmla="*/ 6011653 h 6858000"/>
              <a:gd name="connsiteX57" fmla="*/ 8388302 w 12192000"/>
              <a:gd name="connsiteY57" fmla="*/ 6011653 h 6858000"/>
              <a:gd name="connsiteX58" fmla="*/ 8388302 w 12192000"/>
              <a:gd name="connsiteY58" fmla="*/ 5795735 h 6858000"/>
              <a:gd name="connsiteX59" fmla="*/ 8321559 w 12192000"/>
              <a:gd name="connsiteY59" fmla="*/ 5795735 h 6858000"/>
              <a:gd name="connsiteX60" fmla="*/ 8274616 w 12192000"/>
              <a:gd name="connsiteY60" fmla="*/ 5944287 h 6858000"/>
              <a:gd name="connsiteX61" fmla="*/ 8224061 w 12192000"/>
              <a:gd name="connsiteY61" fmla="*/ 5795735 h 6858000"/>
              <a:gd name="connsiteX62" fmla="*/ 8008019 w 12192000"/>
              <a:gd name="connsiteY62" fmla="*/ 5795735 h 6858000"/>
              <a:gd name="connsiteX63" fmla="*/ 7925961 w 12192000"/>
              <a:gd name="connsiteY63" fmla="*/ 6011653 h 6858000"/>
              <a:gd name="connsiteX64" fmla="*/ 7974024 w 12192000"/>
              <a:gd name="connsiteY64" fmla="*/ 6011653 h 6858000"/>
              <a:gd name="connsiteX65" fmla="*/ 7991085 w 12192000"/>
              <a:gd name="connsiteY65" fmla="*/ 5963214 h 6858000"/>
              <a:gd name="connsiteX66" fmla="*/ 8071897 w 12192000"/>
              <a:gd name="connsiteY66" fmla="*/ 5963214 h 6858000"/>
              <a:gd name="connsiteX67" fmla="*/ 8087836 w 12192000"/>
              <a:gd name="connsiteY67" fmla="*/ 6011653 h 6858000"/>
              <a:gd name="connsiteX68" fmla="*/ 8137644 w 12192000"/>
              <a:gd name="connsiteY68" fmla="*/ 6011653 h 6858000"/>
              <a:gd name="connsiteX69" fmla="*/ 8056705 w 12192000"/>
              <a:gd name="connsiteY69" fmla="*/ 5795735 h 6858000"/>
              <a:gd name="connsiteX70" fmla="*/ 9819530 w 12192000"/>
              <a:gd name="connsiteY70" fmla="*/ 5795360 h 6858000"/>
              <a:gd name="connsiteX71" fmla="*/ 9819904 w 12192000"/>
              <a:gd name="connsiteY71" fmla="*/ 6011653 h 6858000"/>
              <a:gd name="connsiteX72" fmla="*/ 9983896 w 12192000"/>
              <a:gd name="connsiteY72" fmla="*/ 6011653 h 6858000"/>
              <a:gd name="connsiteX73" fmla="*/ 9983896 w 12192000"/>
              <a:gd name="connsiteY73" fmla="*/ 5971806 h 6858000"/>
              <a:gd name="connsiteX74" fmla="*/ 9867470 w 12192000"/>
              <a:gd name="connsiteY74" fmla="*/ 5971806 h 6858000"/>
              <a:gd name="connsiteX75" fmla="*/ 9867470 w 12192000"/>
              <a:gd name="connsiteY75" fmla="*/ 5918884 h 6858000"/>
              <a:gd name="connsiteX76" fmla="*/ 9972066 w 12192000"/>
              <a:gd name="connsiteY76" fmla="*/ 5918884 h 6858000"/>
              <a:gd name="connsiteX77" fmla="*/ 9972066 w 12192000"/>
              <a:gd name="connsiteY77" fmla="*/ 5881529 h 6858000"/>
              <a:gd name="connsiteX78" fmla="*/ 9867470 w 12192000"/>
              <a:gd name="connsiteY78" fmla="*/ 5881529 h 6858000"/>
              <a:gd name="connsiteX79" fmla="*/ 9867470 w 12192000"/>
              <a:gd name="connsiteY79" fmla="*/ 5835206 h 6858000"/>
              <a:gd name="connsiteX80" fmla="*/ 9981405 w 12192000"/>
              <a:gd name="connsiteY80" fmla="*/ 5835206 h 6858000"/>
              <a:gd name="connsiteX81" fmla="*/ 9981405 w 12192000"/>
              <a:gd name="connsiteY81" fmla="*/ 5795360 h 6858000"/>
              <a:gd name="connsiteX82" fmla="*/ 9218473 w 12192000"/>
              <a:gd name="connsiteY82" fmla="*/ 5795360 h 6858000"/>
              <a:gd name="connsiteX83" fmla="*/ 9136167 w 12192000"/>
              <a:gd name="connsiteY83" fmla="*/ 6011653 h 6858000"/>
              <a:gd name="connsiteX84" fmla="*/ 9183608 w 12192000"/>
              <a:gd name="connsiteY84" fmla="*/ 6011653 h 6858000"/>
              <a:gd name="connsiteX85" fmla="*/ 9201041 w 12192000"/>
              <a:gd name="connsiteY85" fmla="*/ 5963214 h 6858000"/>
              <a:gd name="connsiteX86" fmla="*/ 9281854 w 12192000"/>
              <a:gd name="connsiteY86" fmla="*/ 5963214 h 6858000"/>
              <a:gd name="connsiteX87" fmla="*/ 9298166 w 12192000"/>
              <a:gd name="connsiteY87" fmla="*/ 6011279 h 6858000"/>
              <a:gd name="connsiteX88" fmla="*/ 9347974 w 12192000"/>
              <a:gd name="connsiteY88" fmla="*/ 6011279 h 6858000"/>
              <a:gd name="connsiteX89" fmla="*/ 9267161 w 12192000"/>
              <a:gd name="connsiteY89" fmla="*/ 5795360 h 6858000"/>
              <a:gd name="connsiteX90" fmla="*/ 8430389 w 12192000"/>
              <a:gd name="connsiteY90" fmla="*/ 5795360 h 6858000"/>
              <a:gd name="connsiteX91" fmla="*/ 8430763 w 12192000"/>
              <a:gd name="connsiteY91" fmla="*/ 6011653 h 6858000"/>
              <a:gd name="connsiteX92" fmla="*/ 8594631 w 12192000"/>
              <a:gd name="connsiteY92" fmla="*/ 6011653 h 6858000"/>
              <a:gd name="connsiteX93" fmla="*/ 8594631 w 12192000"/>
              <a:gd name="connsiteY93" fmla="*/ 5971806 h 6858000"/>
              <a:gd name="connsiteX94" fmla="*/ 8478205 w 12192000"/>
              <a:gd name="connsiteY94" fmla="*/ 5971806 h 6858000"/>
              <a:gd name="connsiteX95" fmla="*/ 8478205 w 12192000"/>
              <a:gd name="connsiteY95" fmla="*/ 5918884 h 6858000"/>
              <a:gd name="connsiteX96" fmla="*/ 8582925 w 12192000"/>
              <a:gd name="connsiteY96" fmla="*/ 5918884 h 6858000"/>
              <a:gd name="connsiteX97" fmla="*/ 8582925 w 12192000"/>
              <a:gd name="connsiteY97" fmla="*/ 5881529 h 6858000"/>
              <a:gd name="connsiteX98" fmla="*/ 8478205 w 12192000"/>
              <a:gd name="connsiteY98" fmla="*/ 5881529 h 6858000"/>
              <a:gd name="connsiteX99" fmla="*/ 8478205 w 12192000"/>
              <a:gd name="connsiteY99" fmla="*/ 5835206 h 6858000"/>
              <a:gd name="connsiteX100" fmla="*/ 8592264 w 12192000"/>
              <a:gd name="connsiteY100" fmla="*/ 5835206 h 6858000"/>
              <a:gd name="connsiteX101" fmla="*/ 8592264 w 12192000"/>
              <a:gd name="connsiteY101" fmla="*/ 5795360 h 6858000"/>
              <a:gd name="connsiteX102" fmla="*/ 9686916 w 12192000"/>
              <a:gd name="connsiteY102" fmla="*/ 5790505 h 6858000"/>
              <a:gd name="connsiteX103" fmla="*/ 9580701 w 12192000"/>
              <a:gd name="connsiteY103" fmla="*/ 5904564 h 6858000"/>
              <a:gd name="connsiteX104" fmla="*/ 9686916 w 12192000"/>
              <a:gd name="connsiteY104" fmla="*/ 6016634 h 6858000"/>
              <a:gd name="connsiteX105" fmla="*/ 9746188 w 12192000"/>
              <a:gd name="connsiteY105" fmla="*/ 5986873 h 6858000"/>
              <a:gd name="connsiteX106" fmla="*/ 9751293 w 12192000"/>
              <a:gd name="connsiteY106" fmla="*/ 6011653 h 6858000"/>
              <a:gd name="connsiteX107" fmla="*/ 9781303 w 12192000"/>
              <a:gd name="connsiteY107" fmla="*/ 6011653 h 6858000"/>
              <a:gd name="connsiteX108" fmla="*/ 9781303 w 12192000"/>
              <a:gd name="connsiteY108" fmla="*/ 5894976 h 6858000"/>
              <a:gd name="connsiteX109" fmla="*/ 9690528 w 12192000"/>
              <a:gd name="connsiteY109" fmla="*/ 5894976 h 6858000"/>
              <a:gd name="connsiteX110" fmla="*/ 9690528 w 12192000"/>
              <a:gd name="connsiteY110" fmla="*/ 5930341 h 6858000"/>
              <a:gd name="connsiteX111" fmla="*/ 9738343 w 12192000"/>
              <a:gd name="connsiteY111" fmla="*/ 5930341 h 6858000"/>
              <a:gd name="connsiteX112" fmla="*/ 9691499 w 12192000"/>
              <a:gd name="connsiteY112" fmla="*/ 5977135 h 6858000"/>
              <a:gd name="connsiteX113" fmla="*/ 9686916 w 12192000"/>
              <a:gd name="connsiteY113" fmla="*/ 5976911 h 6858000"/>
              <a:gd name="connsiteX114" fmla="*/ 9628143 w 12192000"/>
              <a:gd name="connsiteY114" fmla="*/ 5904564 h 6858000"/>
              <a:gd name="connsiteX115" fmla="*/ 9686916 w 12192000"/>
              <a:gd name="connsiteY115" fmla="*/ 5830475 h 6858000"/>
              <a:gd name="connsiteX116" fmla="*/ 9732616 w 12192000"/>
              <a:gd name="connsiteY116" fmla="*/ 5866836 h 6858000"/>
              <a:gd name="connsiteX117" fmla="*/ 9777940 w 12192000"/>
              <a:gd name="connsiteY117" fmla="*/ 5866836 h 6858000"/>
              <a:gd name="connsiteX118" fmla="*/ 9686916 w 12192000"/>
              <a:gd name="connsiteY118" fmla="*/ 5790505 h 6858000"/>
              <a:gd name="connsiteX119" fmla="*/ 8807683 w 12192000"/>
              <a:gd name="connsiteY119" fmla="*/ 5790505 h 6858000"/>
              <a:gd name="connsiteX120" fmla="*/ 8701468 w 12192000"/>
              <a:gd name="connsiteY120" fmla="*/ 5904564 h 6858000"/>
              <a:gd name="connsiteX121" fmla="*/ 8807683 w 12192000"/>
              <a:gd name="connsiteY121" fmla="*/ 6016634 h 6858000"/>
              <a:gd name="connsiteX122" fmla="*/ 8902568 w 12192000"/>
              <a:gd name="connsiteY122" fmla="*/ 5928225 h 6858000"/>
              <a:gd name="connsiteX123" fmla="*/ 8856620 w 12192000"/>
              <a:gd name="connsiteY123" fmla="*/ 5928225 h 6858000"/>
              <a:gd name="connsiteX124" fmla="*/ 8807683 w 12192000"/>
              <a:gd name="connsiteY124" fmla="*/ 5976662 h 6858000"/>
              <a:gd name="connsiteX125" fmla="*/ 8748910 w 12192000"/>
              <a:gd name="connsiteY125" fmla="*/ 5904317 h 6858000"/>
              <a:gd name="connsiteX126" fmla="*/ 8807683 w 12192000"/>
              <a:gd name="connsiteY126" fmla="*/ 5830226 h 6858000"/>
              <a:gd name="connsiteX127" fmla="*/ 8854752 w 12192000"/>
              <a:gd name="connsiteY127" fmla="*/ 5867582 h 6858000"/>
              <a:gd name="connsiteX128" fmla="*/ 8900825 w 12192000"/>
              <a:gd name="connsiteY128" fmla="*/ 5868329 h 6858000"/>
              <a:gd name="connsiteX129" fmla="*/ 8807683 w 12192000"/>
              <a:gd name="connsiteY129" fmla="*/ 5790505 h 6858000"/>
              <a:gd name="connsiteX130" fmla="*/ 7810034 w 12192000"/>
              <a:gd name="connsiteY130" fmla="*/ 5790505 h 6858000"/>
              <a:gd name="connsiteX131" fmla="*/ 7703818 w 12192000"/>
              <a:gd name="connsiteY131" fmla="*/ 5904564 h 6858000"/>
              <a:gd name="connsiteX132" fmla="*/ 7810034 w 12192000"/>
              <a:gd name="connsiteY132" fmla="*/ 6016634 h 6858000"/>
              <a:gd name="connsiteX133" fmla="*/ 7869304 w 12192000"/>
              <a:gd name="connsiteY133" fmla="*/ 5986873 h 6858000"/>
              <a:gd name="connsiteX134" fmla="*/ 7874285 w 12192000"/>
              <a:gd name="connsiteY134" fmla="*/ 6011653 h 6858000"/>
              <a:gd name="connsiteX135" fmla="*/ 7904543 w 12192000"/>
              <a:gd name="connsiteY135" fmla="*/ 6011653 h 6858000"/>
              <a:gd name="connsiteX136" fmla="*/ 7904543 w 12192000"/>
              <a:gd name="connsiteY136" fmla="*/ 5894976 h 6858000"/>
              <a:gd name="connsiteX137" fmla="*/ 7813893 w 12192000"/>
              <a:gd name="connsiteY137" fmla="*/ 5894976 h 6858000"/>
              <a:gd name="connsiteX138" fmla="*/ 7813893 w 12192000"/>
              <a:gd name="connsiteY138" fmla="*/ 5930341 h 6858000"/>
              <a:gd name="connsiteX139" fmla="*/ 7861708 w 12192000"/>
              <a:gd name="connsiteY139" fmla="*/ 5930341 h 6858000"/>
              <a:gd name="connsiteX140" fmla="*/ 7814867 w 12192000"/>
              <a:gd name="connsiteY140" fmla="*/ 5977135 h 6858000"/>
              <a:gd name="connsiteX141" fmla="*/ 7810281 w 12192000"/>
              <a:gd name="connsiteY141" fmla="*/ 5976911 h 6858000"/>
              <a:gd name="connsiteX142" fmla="*/ 7751634 w 12192000"/>
              <a:gd name="connsiteY142" fmla="*/ 5904564 h 6858000"/>
              <a:gd name="connsiteX143" fmla="*/ 7810281 w 12192000"/>
              <a:gd name="connsiteY143" fmla="*/ 5830475 h 6858000"/>
              <a:gd name="connsiteX144" fmla="*/ 7855981 w 12192000"/>
              <a:gd name="connsiteY144" fmla="*/ 5866836 h 6858000"/>
              <a:gd name="connsiteX145" fmla="*/ 7901057 w 12192000"/>
              <a:gd name="connsiteY145" fmla="*/ 5866836 h 6858000"/>
              <a:gd name="connsiteX146" fmla="*/ 7810034 w 12192000"/>
              <a:gd name="connsiteY146" fmla="*/ 5790505 h 6858000"/>
              <a:gd name="connsiteX147" fmla="*/ 10308768 w 12192000"/>
              <a:gd name="connsiteY147" fmla="*/ 5790131 h 6858000"/>
              <a:gd name="connsiteX148" fmla="*/ 10227955 w 12192000"/>
              <a:gd name="connsiteY148" fmla="*/ 5855505 h 6858000"/>
              <a:gd name="connsiteX149" fmla="*/ 10292332 w 12192000"/>
              <a:gd name="connsiteY149" fmla="*/ 5916892 h 6858000"/>
              <a:gd name="connsiteX150" fmla="*/ 10356583 w 12192000"/>
              <a:gd name="connsiteY150" fmla="*/ 5952630 h 6858000"/>
              <a:gd name="connsiteX151" fmla="*/ 10314495 w 12192000"/>
              <a:gd name="connsiteY151" fmla="*/ 5979526 h 6858000"/>
              <a:gd name="connsiteX152" fmla="*/ 10266680 w 12192000"/>
              <a:gd name="connsiteY152" fmla="*/ 5939680 h 6858000"/>
              <a:gd name="connsiteX153" fmla="*/ 10220732 w 12192000"/>
              <a:gd name="connsiteY153" fmla="*/ 5940053 h 6858000"/>
              <a:gd name="connsiteX154" fmla="*/ 10312628 w 12192000"/>
              <a:gd name="connsiteY154" fmla="*/ 6016883 h 6858000"/>
              <a:gd name="connsiteX155" fmla="*/ 10402532 w 12192000"/>
              <a:gd name="connsiteY155" fmla="*/ 5947525 h 6858000"/>
              <a:gd name="connsiteX156" fmla="*/ 10338403 w 12192000"/>
              <a:gd name="connsiteY156" fmla="*/ 5884641 h 6858000"/>
              <a:gd name="connsiteX157" fmla="*/ 10273902 w 12192000"/>
              <a:gd name="connsiteY157" fmla="*/ 5852017 h 6858000"/>
              <a:gd name="connsiteX158" fmla="*/ 10306651 w 12192000"/>
              <a:gd name="connsiteY158" fmla="*/ 5827113 h 6858000"/>
              <a:gd name="connsiteX159" fmla="*/ 10349236 w 12192000"/>
              <a:gd name="connsiteY159" fmla="*/ 5859737 h 6858000"/>
              <a:gd name="connsiteX160" fmla="*/ 10395184 w 12192000"/>
              <a:gd name="connsiteY160" fmla="*/ 5859737 h 6858000"/>
              <a:gd name="connsiteX161" fmla="*/ 10308768 w 12192000"/>
              <a:gd name="connsiteY161" fmla="*/ 5790131 h 6858000"/>
              <a:gd name="connsiteX162" fmla="*/ 10730261 w 12192000"/>
              <a:gd name="connsiteY162" fmla="*/ 5358931 h 6858000"/>
              <a:gd name="connsiteX163" fmla="*/ 10730261 w 12192000"/>
              <a:gd name="connsiteY163" fmla="*/ 6010827 h 6858000"/>
              <a:gd name="connsiteX164" fmla="*/ 10730261 w 12192000"/>
              <a:gd name="connsiteY164" fmla="*/ 6148387 h 6858000"/>
              <a:gd name="connsiteX165" fmla="*/ 11488607 w 12192000"/>
              <a:gd name="connsiteY165" fmla="*/ 6148387 h 6858000"/>
              <a:gd name="connsiteX166" fmla="*/ 11551819 w 12192000"/>
              <a:gd name="connsiteY166" fmla="*/ 5946883 h 6858000"/>
              <a:gd name="connsiteX167" fmla="*/ 11572315 w 12192000"/>
              <a:gd name="connsiteY167" fmla="*/ 5358931 h 6858000"/>
              <a:gd name="connsiteX168" fmla="*/ 10730261 w 12192000"/>
              <a:gd name="connsiteY168" fmla="*/ 5358931 h 6858000"/>
              <a:gd name="connsiteX169" fmla="*/ 492295 w 12192000"/>
              <a:gd name="connsiteY169" fmla="*/ 3931468 h 6858000"/>
              <a:gd name="connsiteX170" fmla="*/ 492295 w 12192000"/>
              <a:gd name="connsiteY170" fmla="*/ 3937818 h 6858000"/>
              <a:gd name="connsiteX171" fmla="*/ 1156255 w 12192000"/>
              <a:gd name="connsiteY171" fmla="*/ 3937818 h 6858000"/>
              <a:gd name="connsiteX172" fmla="*/ 1156255 w 12192000"/>
              <a:gd name="connsiteY172" fmla="*/ 3931468 h 6858000"/>
              <a:gd name="connsiteX173" fmla="*/ 0 w 12192000"/>
              <a:gd name="connsiteY173" fmla="*/ 0 h 6858000"/>
              <a:gd name="connsiteX174" fmla="*/ 12192000 w 12192000"/>
              <a:gd name="connsiteY174" fmla="*/ 0 h 6858000"/>
              <a:gd name="connsiteX175" fmla="*/ 12192000 w 12192000"/>
              <a:gd name="connsiteY175" fmla="*/ 6858000 h 6858000"/>
              <a:gd name="connsiteX176" fmla="*/ 0 w 12192000"/>
              <a:gd name="connsiteY176" fmla="*/ 6858000 h 6858000"/>
              <a:gd name="connsiteX177" fmla="*/ 0 w 12192000"/>
              <a:gd name="connsiteY177" fmla="*/ 3763147 h 6858000"/>
              <a:gd name="connsiteX178" fmla="*/ 3834808 w 12192000"/>
              <a:gd name="connsiteY178" fmla="*/ 1 h 6858000"/>
              <a:gd name="connsiteX179" fmla="*/ 3077457 w 12192000"/>
              <a:gd name="connsiteY179" fmla="*/ 1 h 6858000"/>
              <a:gd name="connsiteX180" fmla="*/ 0 w 12192000"/>
              <a:gd name="connsiteY180" fmla="*/ 3019948 h 6858000"/>
              <a:gd name="connsiteX181" fmla="*/ 0 w 12192000"/>
              <a:gd name="connsiteY181" fmla="*/ 2688191 h 6858000"/>
              <a:gd name="connsiteX182" fmla="*/ 2739382 w 12192000"/>
              <a:gd name="connsiteY182" fmla="*/ 1 h 6858000"/>
              <a:gd name="connsiteX183" fmla="*/ 1982031 w 12192000"/>
              <a:gd name="connsiteY183" fmla="*/ 1 h 6858000"/>
              <a:gd name="connsiteX184" fmla="*/ 0 w 12192000"/>
              <a:gd name="connsiteY184" fmla="*/ 19449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2192000" h="6858000">
                <a:moveTo>
                  <a:pt x="9241634" y="5848905"/>
                </a:moveTo>
                <a:lnTo>
                  <a:pt x="9268904" y="5928225"/>
                </a:lnTo>
                <a:lnTo>
                  <a:pt x="9213492" y="5928225"/>
                </a:lnTo>
                <a:close/>
                <a:moveTo>
                  <a:pt x="8032300" y="5848905"/>
                </a:moveTo>
                <a:lnTo>
                  <a:pt x="8059570" y="5928225"/>
                </a:lnTo>
                <a:lnTo>
                  <a:pt x="8003536" y="5928225"/>
                </a:lnTo>
                <a:close/>
                <a:moveTo>
                  <a:pt x="10063464" y="5832591"/>
                </a:moveTo>
                <a:lnTo>
                  <a:pt x="10115389" y="5832591"/>
                </a:lnTo>
                <a:cubicBezTo>
                  <a:pt x="10136682" y="5832591"/>
                  <a:pt x="10148137" y="5841682"/>
                  <a:pt x="10148137" y="5862602"/>
                </a:cubicBezTo>
                <a:cubicBezTo>
                  <a:pt x="10148137" y="5883521"/>
                  <a:pt x="10136682" y="5893483"/>
                  <a:pt x="10115389" y="5893483"/>
                </a:cubicBezTo>
                <a:lnTo>
                  <a:pt x="10063464" y="5893483"/>
                </a:lnTo>
                <a:close/>
                <a:moveTo>
                  <a:pt x="10136682" y="5796232"/>
                </a:moveTo>
                <a:cubicBezTo>
                  <a:pt x="10135274" y="5796220"/>
                  <a:pt x="10133855" y="5796270"/>
                  <a:pt x="10132448" y="5796356"/>
                </a:cubicBezTo>
                <a:lnTo>
                  <a:pt x="10015897" y="5796356"/>
                </a:lnTo>
                <a:lnTo>
                  <a:pt x="10015897" y="6011653"/>
                </a:lnTo>
                <a:lnTo>
                  <a:pt x="10063464" y="6011653"/>
                </a:lnTo>
                <a:lnTo>
                  <a:pt x="10063464" y="5927352"/>
                </a:lnTo>
                <a:lnTo>
                  <a:pt x="10110906" y="5927352"/>
                </a:lnTo>
                <a:cubicBezTo>
                  <a:pt x="10134813" y="5927352"/>
                  <a:pt x="10143529" y="5937314"/>
                  <a:pt x="10146891" y="5959976"/>
                </a:cubicBezTo>
                <a:cubicBezTo>
                  <a:pt x="10147514" y="5977435"/>
                  <a:pt x="10150055" y="5994756"/>
                  <a:pt x="10154487" y="6011653"/>
                </a:cubicBezTo>
                <a:lnTo>
                  <a:pt x="10201929" y="6011653"/>
                </a:lnTo>
                <a:cubicBezTo>
                  <a:pt x="10193463" y="5999200"/>
                  <a:pt x="10193836" y="5974296"/>
                  <a:pt x="10192840" y="5960599"/>
                </a:cubicBezTo>
                <a:cubicBezTo>
                  <a:pt x="10191345" y="5938807"/>
                  <a:pt x="10184747" y="5916145"/>
                  <a:pt x="10161460" y="5910044"/>
                </a:cubicBezTo>
                <a:cubicBezTo>
                  <a:pt x="10183675" y="5901664"/>
                  <a:pt x="10197609" y="5879536"/>
                  <a:pt x="10195579" y="5855878"/>
                </a:cubicBezTo>
                <a:cubicBezTo>
                  <a:pt x="10195791" y="5823141"/>
                  <a:pt x="10169418" y="5796444"/>
                  <a:pt x="10136682" y="5796232"/>
                </a:cubicBezTo>
                <a:close/>
                <a:moveTo>
                  <a:pt x="9366154" y="5795735"/>
                </a:moveTo>
                <a:lnTo>
                  <a:pt x="9366154" y="6011653"/>
                </a:lnTo>
                <a:lnTo>
                  <a:pt x="9410608" y="6011653"/>
                </a:lnTo>
                <a:lnTo>
                  <a:pt x="9410608" y="5867084"/>
                </a:lnTo>
                <a:lnTo>
                  <a:pt x="9411230" y="5867084"/>
                </a:lnTo>
                <a:lnTo>
                  <a:pt x="9501134" y="6011653"/>
                </a:lnTo>
                <a:lnTo>
                  <a:pt x="9548576" y="6011653"/>
                </a:lnTo>
                <a:lnTo>
                  <a:pt x="9548576" y="5795735"/>
                </a:lnTo>
                <a:lnTo>
                  <a:pt x="9504122" y="5795735"/>
                </a:lnTo>
                <a:lnTo>
                  <a:pt x="9504122" y="5940552"/>
                </a:lnTo>
                <a:lnTo>
                  <a:pt x="9503500" y="5940552"/>
                </a:lnTo>
                <a:lnTo>
                  <a:pt x="9413346" y="5795735"/>
                </a:lnTo>
                <a:close/>
                <a:moveTo>
                  <a:pt x="8934569" y="5795735"/>
                </a:moveTo>
                <a:lnTo>
                  <a:pt x="8934942" y="6011653"/>
                </a:lnTo>
                <a:lnTo>
                  <a:pt x="8982510" y="6011653"/>
                </a:lnTo>
                <a:lnTo>
                  <a:pt x="8982510" y="5918511"/>
                </a:lnTo>
                <a:lnTo>
                  <a:pt x="9069672" y="5918511"/>
                </a:lnTo>
                <a:lnTo>
                  <a:pt x="9069672" y="6011653"/>
                </a:lnTo>
                <a:lnTo>
                  <a:pt x="9117115" y="6011653"/>
                </a:lnTo>
                <a:lnTo>
                  <a:pt x="9117115" y="5795735"/>
                </a:lnTo>
                <a:lnTo>
                  <a:pt x="9069672" y="5795735"/>
                </a:lnTo>
                <a:lnTo>
                  <a:pt x="9069672" y="5878540"/>
                </a:lnTo>
                <a:lnTo>
                  <a:pt x="8982510" y="5878540"/>
                </a:lnTo>
                <a:lnTo>
                  <a:pt x="8982510" y="5795735"/>
                </a:lnTo>
                <a:close/>
                <a:moveTo>
                  <a:pt x="8157193" y="5795735"/>
                </a:moveTo>
                <a:lnTo>
                  <a:pt x="8156820" y="6011653"/>
                </a:lnTo>
                <a:lnTo>
                  <a:pt x="8201274" y="6011653"/>
                </a:lnTo>
                <a:lnTo>
                  <a:pt x="8201274" y="5860110"/>
                </a:lnTo>
                <a:lnTo>
                  <a:pt x="8254194" y="6011653"/>
                </a:lnTo>
                <a:lnTo>
                  <a:pt x="8290804" y="6011653"/>
                </a:lnTo>
                <a:lnTo>
                  <a:pt x="8343848" y="5858617"/>
                </a:lnTo>
                <a:lnTo>
                  <a:pt x="8343848" y="6011653"/>
                </a:lnTo>
                <a:lnTo>
                  <a:pt x="8388302" y="6011653"/>
                </a:lnTo>
                <a:lnTo>
                  <a:pt x="8388302" y="5795735"/>
                </a:lnTo>
                <a:lnTo>
                  <a:pt x="8321559" y="5795735"/>
                </a:lnTo>
                <a:lnTo>
                  <a:pt x="8274616" y="5944287"/>
                </a:lnTo>
                <a:lnTo>
                  <a:pt x="8224061" y="5795735"/>
                </a:lnTo>
                <a:close/>
                <a:moveTo>
                  <a:pt x="8008019" y="5795735"/>
                </a:moveTo>
                <a:lnTo>
                  <a:pt x="7925961" y="6011653"/>
                </a:lnTo>
                <a:lnTo>
                  <a:pt x="7974024" y="6011653"/>
                </a:lnTo>
                <a:lnTo>
                  <a:pt x="7991085" y="5963214"/>
                </a:lnTo>
                <a:lnTo>
                  <a:pt x="8071897" y="5963214"/>
                </a:lnTo>
                <a:lnTo>
                  <a:pt x="8087836" y="6011653"/>
                </a:lnTo>
                <a:lnTo>
                  <a:pt x="8137644" y="6011653"/>
                </a:lnTo>
                <a:lnTo>
                  <a:pt x="8056705" y="5795735"/>
                </a:lnTo>
                <a:close/>
                <a:moveTo>
                  <a:pt x="9819530" y="5795360"/>
                </a:moveTo>
                <a:lnTo>
                  <a:pt x="9819904" y="6011653"/>
                </a:lnTo>
                <a:lnTo>
                  <a:pt x="9983896" y="6011653"/>
                </a:lnTo>
                <a:lnTo>
                  <a:pt x="9983896" y="5971806"/>
                </a:lnTo>
                <a:lnTo>
                  <a:pt x="9867470" y="5971806"/>
                </a:lnTo>
                <a:lnTo>
                  <a:pt x="9867470" y="5918884"/>
                </a:lnTo>
                <a:lnTo>
                  <a:pt x="9972066" y="5918884"/>
                </a:lnTo>
                <a:lnTo>
                  <a:pt x="9972066" y="5881529"/>
                </a:lnTo>
                <a:lnTo>
                  <a:pt x="9867470" y="5881529"/>
                </a:lnTo>
                <a:lnTo>
                  <a:pt x="9867470" y="5835206"/>
                </a:lnTo>
                <a:lnTo>
                  <a:pt x="9981405" y="5835206"/>
                </a:lnTo>
                <a:lnTo>
                  <a:pt x="9981405" y="5795360"/>
                </a:lnTo>
                <a:close/>
                <a:moveTo>
                  <a:pt x="9218473" y="5795360"/>
                </a:moveTo>
                <a:lnTo>
                  <a:pt x="9136167" y="6011653"/>
                </a:lnTo>
                <a:lnTo>
                  <a:pt x="9183608" y="6011653"/>
                </a:lnTo>
                <a:lnTo>
                  <a:pt x="9201041" y="5963214"/>
                </a:lnTo>
                <a:lnTo>
                  <a:pt x="9281854" y="5963214"/>
                </a:lnTo>
                <a:lnTo>
                  <a:pt x="9298166" y="6011279"/>
                </a:lnTo>
                <a:lnTo>
                  <a:pt x="9347974" y="6011279"/>
                </a:lnTo>
                <a:lnTo>
                  <a:pt x="9267161" y="5795360"/>
                </a:lnTo>
                <a:close/>
                <a:moveTo>
                  <a:pt x="8430389" y="5795360"/>
                </a:moveTo>
                <a:lnTo>
                  <a:pt x="8430763" y="6011653"/>
                </a:lnTo>
                <a:lnTo>
                  <a:pt x="8594631" y="6011653"/>
                </a:lnTo>
                <a:lnTo>
                  <a:pt x="8594631" y="5971806"/>
                </a:lnTo>
                <a:lnTo>
                  <a:pt x="8478205" y="5971806"/>
                </a:lnTo>
                <a:lnTo>
                  <a:pt x="8478205" y="5918884"/>
                </a:lnTo>
                <a:lnTo>
                  <a:pt x="8582925" y="5918884"/>
                </a:lnTo>
                <a:lnTo>
                  <a:pt x="8582925" y="5881529"/>
                </a:lnTo>
                <a:lnTo>
                  <a:pt x="8478205" y="5881529"/>
                </a:lnTo>
                <a:lnTo>
                  <a:pt x="8478205" y="5835206"/>
                </a:lnTo>
                <a:lnTo>
                  <a:pt x="8592264" y="5835206"/>
                </a:lnTo>
                <a:lnTo>
                  <a:pt x="8592264" y="5795360"/>
                </a:lnTo>
                <a:close/>
                <a:moveTo>
                  <a:pt x="9686916" y="5790505"/>
                </a:moveTo>
                <a:cubicBezTo>
                  <a:pt x="9620050" y="5790505"/>
                  <a:pt x="9580701" y="5840313"/>
                  <a:pt x="9580701" y="5904564"/>
                </a:cubicBezTo>
                <a:cubicBezTo>
                  <a:pt x="9580701" y="5968818"/>
                  <a:pt x="9620050" y="6016634"/>
                  <a:pt x="9686916" y="6016634"/>
                </a:cubicBezTo>
                <a:cubicBezTo>
                  <a:pt x="9710289" y="6016745"/>
                  <a:pt x="9732316" y="6005688"/>
                  <a:pt x="9746188" y="5986873"/>
                </a:cubicBezTo>
                <a:lnTo>
                  <a:pt x="9751293" y="6011653"/>
                </a:lnTo>
                <a:lnTo>
                  <a:pt x="9781303" y="6011653"/>
                </a:lnTo>
                <a:lnTo>
                  <a:pt x="9781303" y="5894976"/>
                </a:lnTo>
                <a:lnTo>
                  <a:pt x="9690528" y="5894976"/>
                </a:lnTo>
                <a:lnTo>
                  <a:pt x="9690528" y="5930341"/>
                </a:lnTo>
                <a:lnTo>
                  <a:pt x="9738343" y="5930341"/>
                </a:lnTo>
                <a:cubicBezTo>
                  <a:pt x="9738330" y="5956203"/>
                  <a:pt x="9717362" y="5977148"/>
                  <a:pt x="9691499" y="5977135"/>
                </a:cubicBezTo>
                <a:cubicBezTo>
                  <a:pt x="9689968" y="5977135"/>
                  <a:pt x="9688436" y="5977060"/>
                  <a:pt x="9686916" y="5976911"/>
                </a:cubicBezTo>
                <a:cubicBezTo>
                  <a:pt x="9644207" y="5976911"/>
                  <a:pt x="9628143" y="5940552"/>
                  <a:pt x="9628143" y="5904564"/>
                </a:cubicBezTo>
                <a:cubicBezTo>
                  <a:pt x="9628143" y="5868579"/>
                  <a:pt x="9644207" y="5830475"/>
                  <a:pt x="9686916" y="5830475"/>
                </a:cubicBezTo>
                <a:cubicBezTo>
                  <a:pt x="9709094" y="5829491"/>
                  <a:pt x="9728593" y="5845006"/>
                  <a:pt x="9732616" y="5866836"/>
                </a:cubicBezTo>
                <a:lnTo>
                  <a:pt x="9777940" y="5866836"/>
                </a:lnTo>
                <a:cubicBezTo>
                  <a:pt x="9772835" y="5817774"/>
                  <a:pt x="9730997" y="5790505"/>
                  <a:pt x="9686916" y="5790505"/>
                </a:cubicBezTo>
                <a:close/>
                <a:moveTo>
                  <a:pt x="8807683" y="5790505"/>
                </a:moveTo>
                <a:cubicBezTo>
                  <a:pt x="8740817" y="5790505"/>
                  <a:pt x="8701468" y="5840313"/>
                  <a:pt x="8701468" y="5904564"/>
                </a:cubicBezTo>
                <a:cubicBezTo>
                  <a:pt x="8701468" y="5968818"/>
                  <a:pt x="8740817" y="6016634"/>
                  <a:pt x="8807683" y="6016634"/>
                </a:cubicBezTo>
                <a:cubicBezTo>
                  <a:pt x="8860605" y="6016634"/>
                  <a:pt x="8897711" y="5982141"/>
                  <a:pt x="8902568" y="5928225"/>
                </a:cubicBezTo>
                <a:lnTo>
                  <a:pt x="8856620" y="5928225"/>
                </a:lnTo>
                <a:cubicBezTo>
                  <a:pt x="8853009" y="5956738"/>
                  <a:pt x="8836697" y="5976662"/>
                  <a:pt x="8807683" y="5976662"/>
                </a:cubicBezTo>
                <a:cubicBezTo>
                  <a:pt x="8764974" y="5976662"/>
                  <a:pt x="8748910" y="5940302"/>
                  <a:pt x="8748910" y="5904317"/>
                </a:cubicBezTo>
                <a:cubicBezTo>
                  <a:pt x="8748910" y="5868329"/>
                  <a:pt x="8764974" y="5830226"/>
                  <a:pt x="8807683" y="5830226"/>
                </a:cubicBezTo>
                <a:cubicBezTo>
                  <a:pt x="8830383" y="5829542"/>
                  <a:pt x="8850269" y="5845319"/>
                  <a:pt x="8854752" y="5867582"/>
                </a:cubicBezTo>
                <a:lnTo>
                  <a:pt x="8900825" y="5868329"/>
                </a:lnTo>
                <a:cubicBezTo>
                  <a:pt x="8895097" y="5818521"/>
                  <a:pt x="8855126" y="5790505"/>
                  <a:pt x="8807683" y="5790505"/>
                </a:cubicBezTo>
                <a:close/>
                <a:moveTo>
                  <a:pt x="7810034" y="5790505"/>
                </a:moveTo>
                <a:cubicBezTo>
                  <a:pt x="7743166" y="5790505"/>
                  <a:pt x="7703818" y="5840313"/>
                  <a:pt x="7703818" y="5904564"/>
                </a:cubicBezTo>
                <a:cubicBezTo>
                  <a:pt x="7703818" y="5968818"/>
                  <a:pt x="7743166" y="6016634"/>
                  <a:pt x="7810034" y="6016634"/>
                </a:cubicBezTo>
                <a:cubicBezTo>
                  <a:pt x="7833417" y="6016783"/>
                  <a:pt x="7855458" y="6005713"/>
                  <a:pt x="7869304" y="5986873"/>
                </a:cubicBezTo>
                <a:lnTo>
                  <a:pt x="7874285" y="6011653"/>
                </a:lnTo>
                <a:lnTo>
                  <a:pt x="7904543" y="6011653"/>
                </a:lnTo>
                <a:lnTo>
                  <a:pt x="7904543" y="5894976"/>
                </a:lnTo>
                <a:lnTo>
                  <a:pt x="7813893" y="5894976"/>
                </a:lnTo>
                <a:lnTo>
                  <a:pt x="7813893" y="5930341"/>
                </a:lnTo>
                <a:lnTo>
                  <a:pt x="7861708" y="5930341"/>
                </a:lnTo>
                <a:cubicBezTo>
                  <a:pt x="7861696" y="5956203"/>
                  <a:pt x="7840725" y="5977148"/>
                  <a:pt x="7814867" y="5977135"/>
                </a:cubicBezTo>
                <a:cubicBezTo>
                  <a:pt x="7813336" y="5977135"/>
                  <a:pt x="7811806" y="5977060"/>
                  <a:pt x="7810281" y="5976911"/>
                </a:cubicBezTo>
                <a:cubicBezTo>
                  <a:pt x="7767572" y="5976911"/>
                  <a:pt x="7751634" y="5940552"/>
                  <a:pt x="7751634" y="5904564"/>
                </a:cubicBezTo>
                <a:cubicBezTo>
                  <a:pt x="7751634" y="5868579"/>
                  <a:pt x="7767572" y="5830475"/>
                  <a:pt x="7810281" y="5830475"/>
                </a:cubicBezTo>
                <a:cubicBezTo>
                  <a:pt x="7832474" y="5829429"/>
                  <a:pt x="7852012" y="5844981"/>
                  <a:pt x="7855981" y="5866836"/>
                </a:cubicBezTo>
                <a:lnTo>
                  <a:pt x="7901057" y="5866836"/>
                </a:lnTo>
                <a:cubicBezTo>
                  <a:pt x="7895951" y="5817774"/>
                  <a:pt x="7854238" y="5790505"/>
                  <a:pt x="7810034" y="5790505"/>
                </a:cubicBezTo>
                <a:close/>
                <a:moveTo>
                  <a:pt x="10308768" y="5790131"/>
                </a:moveTo>
                <a:cubicBezTo>
                  <a:pt x="10269668" y="5790131"/>
                  <a:pt x="10227955" y="5811424"/>
                  <a:pt x="10227955" y="5855505"/>
                </a:cubicBezTo>
                <a:cubicBezTo>
                  <a:pt x="10227955" y="5896098"/>
                  <a:pt x="10260329" y="5908425"/>
                  <a:pt x="10292332" y="5916892"/>
                </a:cubicBezTo>
                <a:cubicBezTo>
                  <a:pt x="10324332" y="5925360"/>
                  <a:pt x="10356583" y="5929345"/>
                  <a:pt x="10356583" y="5952630"/>
                </a:cubicBezTo>
                <a:cubicBezTo>
                  <a:pt x="10356583" y="5975915"/>
                  <a:pt x="10331056" y="5979526"/>
                  <a:pt x="10314495" y="5979526"/>
                </a:cubicBezTo>
                <a:cubicBezTo>
                  <a:pt x="10289591" y="5979526"/>
                  <a:pt x="10266680" y="5968319"/>
                  <a:pt x="10266680" y="5939680"/>
                </a:cubicBezTo>
                <a:lnTo>
                  <a:pt x="10220732" y="5940053"/>
                </a:lnTo>
                <a:cubicBezTo>
                  <a:pt x="10220110" y="5993223"/>
                  <a:pt x="10264812" y="6016883"/>
                  <a:pt x="10312628" y="6016883"/>
                </a:cubicBezTo>
                <a:cubicBezTo>
                  <a:pt x="10371401" y="6016883"/>
                  <a:pt x="10402532" y="5987122"/>
                  <a:pt x="10402532" y="5947525"/>
                </a:cubicBezTo>
                <a:cubicBezTo>
                  <a:pt x="10402532" y="5898587"/>
                  <a:pt x="10354093" y="5888626"/>
                  <a:pt x="10338403" y="5884641"/>
                </a:cubicBezTo>
                <a:cubicBezTo>
                  <a:pt x="10284237" y="5870695"/>
                  <a:pt x="10273902" y="5868579"/>
                  <a:pt x="10273902" y="5852017"/>
                </a:cubicBezTo>
                <a:cubicBezTo>
                  <a:pt x="10273902" y="5835456"/>
                  <a:pt x="10291459" y="5827113"/>
                  <a:pt x="10306651" y="5827113"/>
                </a:cubicBezTo>
                <a:cubicBezTo>
                  <a:pt x="10329313" y="5827113"/>
                  <a:pt x="10347742" y="5833713"/>
                  <a:pt x="10349236" y="5859737"/>
                </a:cubicBezTo>
                <a:lnTo>
                  <a:pt x="10395184" y="5859737"/>
                </a:lnTo>
                <a:cubicBezTo>
                  <a:pt x="10395184" y="5809929"/>
                  <a:pt x="10353844" y="5790131"/>
                  <a:pt x="10308768" y="5790131"/>
                </a:cubicBezTo>
                <a:close/>
                <a:moveTo>
                  <a:pt x="10730261" y="5358931"/>
                </a:moveTo>
                <a:cubicBezTo>
                  <a:pt x="10730261" y="5358931"/>
                  <a:pt x="10730261" y="5358931"/>
                  <a:pt x="10730261" y="6010827"/>
                </a:cubicBezTo>
                <a:lnTo>
                  <a:pt x="10730261" y="6148387"/>
                </a:lnTo>
                <a:lnTo>
                  <a:pt x="11488607" y="6148387"/>
                </a:lnTo>
                <a:lnTo>
                  <a:pt x="11551819" y="5946883"/>
                </a:lnTo>
                <a:cubicBezTo>
                  <a:pt x="11599433" y="5747310"/>
                  <a:pt x="11600551" y="5556815"/>
                  <a:pt x="11572315" y="5358931"/>
                </a:cubicBezTo>
                <a:cubicBezTo>
                  <a:pt x="11572315" y="5358931"/>
                  <a:pt x="11572315" y="5358931"/>
                  <a:pt x="10730261" y="5358931"/>
                </a:cubicBezTo>
                <a:close/>
                <a:moveTo>
                  <a:pt x="492295" y="3931468"/>
                </a:moveTo>
                <a:lnTo>
                  <a:pt x="492295" y="3937818"/>
                </a:lnTo>
                <a:lnTo>
                  <a:pt x="1156255" y="3937818"/>
                </a:lnTo>
                <a:lnTo>
                  <a:pt x="1156255" y="3931468"/>
                </a:lnTo>
                <a:close/>
                <a:moveTo>
                  <a:pt x="0" y="0"/>
                </a:moveTo>
                <a:lnTo>
                  <a:pt x="12192000" y="0"/>
                </a:lnTo>
                <a:lnTo>
                  <a:pt x="12192000" y="6858000"/>
                </a:lnTo>
                <a:lnTo>
                  <a:pt x="0" y="6858000"/>
                </a:lnTo>
                <a:lnTo>
                  <a:pt x="0" y="3763147"/>
                </a:lnTo>
                <a:lnTo>
                  <a:pt x="3834808" y="1"/>
                </a:lnTo>
                <a:lnTo>
                  <a:pt x="3077457" y="1"/>
                </a:lnTo>
                <a:lnTo>
                  <a:pt x="0" y="3019948"/>
                </a:lnTo>
                <a:lnTo>
                  <a:pt x="0" y="2688191"/>
                </a:lnTo>
                <a:lnTo>
                  <a:pt x="2739382" y="1"/>
                </a:lnTo>
                <a:lnTo>
                  <a:pt x="1982031" y="1"/>
                </a:lnTo>
                <a:lnTo>
                  <a:pt x="0" y="1944992"/>
                </a:lnTo>
                <a:close/>
              </a:path>
            </a:pathLst>
          </a:custGeom>
          <a:solidFill>
            <a:schemeClr val="bg1">
              <a:lumMod val="75000"/>
            </a:schemeClr>
          </a:solidFill>
        </p:spPr>
        <p:txBody>
          <a:bodyPr wrap="square" anchor="ctr">
            <a:noAutofit/>
          </a:bodyPr>
          <a:lstStyle>
            <a:lvl1pPr algn="ctr">
              <a:defRPr/>
            </a:lvl1pPr>
          </a:lstStyle>
          <a:p>
            <a:r>
              <a:rPr lang="en-US" noProof="0"/>
              <a:t>Click icon to add picture</a:t>
            </a:r>
            <a:endParaRPr lang="en-US" noProof="0" dirty="0"/>
          </a:p>
        </p:txBody>
      </p:sp>
      <p:grpSp>
        <p:nvGrpSpPr>
          <p:cNvPr id="43" name="Angled stripes">
            <a:extLst>
              <a:ext uri="{FF2B5EF4-FFF2-40B4-BE49-F238E27FC236}">
                <a16:creationId xmlns:a16="http://schemas.microsoft.com/office/drawing/2014/main" id="{E8AA77F0-8C67-4782-A8AE-E8E7179B587B}"/>
              </a:ext>
            </a:extLst>
          </p:cNvPr>
          <p:cNvGrpSpPr/>
          <p:nvPr userDrawn="1"/>
        </p:nvGrpSpPr>
        <p:grpSpPr>
          <a:xfrm>
            <a:off x="0" y="1"/>
            <a:ext cx="3834809" cy="3763146"/>
            <a:chOff x="0" y="1"/>
            <a:chExt cx="3834809" cy="3763146"/>
          </a:xfrm>
        </p:grpSpPr>
        <p:sp>
          <p:nvSpPr>
            <p:cNvPr id="44" name="Angled stripe 2">
              <a:extLst>
                <a:ext uri="{FF2B5EF4-FFF2-40B4-BE49-F238E27FC236}">
                  <a16:creationId xmlns:a16="http://schemas.microsoft.com/office/drawing/2014/main" id="{6BE24D41-1204-45D8-AD16-F7F8FB6A4588}"/>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46" name="Angled stripe 1">
              <a:extLst>
                <a:ext uri="{FF2B5EF4-FFF2-40B4-BE49-F238E27FC236}">
                  <a16:creationId xmlns:a16="http://schemas.microsoft.com/office/drawing/2014/main" id="{2F54C7D9-5067-465E-B620-75BE874F8D9E}"/>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24" name="strTitle">
            <a:extLst>
              <a:ext uri="{FF2B5EF4-FFF2-40B4-BE49-F238E27FC236}">
                <a16:creationId xmlns:a16="http://schemas.microsoft.com/office/drawing/2014/main" id="{282677E1-E7D7-461C-9F6D-B1708372F571}"/>
              </a:ext>
            </a:extLst>
          </p:cNvPr>
          <p:cNvSpPr>
            <a:spLocks noGrp="1"/>
          </p:cNvSpPr>
          <p:nvPr>
            <p:ph type="ctrTitle" hasCustomPrompt="1"/>
          </p:nvPr>
        </p:nvSpPr>
        <p:spPr>
          <a:xfrm>
            <a:off x="407988" y="521852"/>
            <a:ext cx="7551997" cy="2475348"/>
          </a:xfrm>
        </p:spPr>
        <p:txBody>
          <a:bodyPr lIns="72000" rIns="72000" anchor="t">
            <a:noAutofit/>
          </a:bodyPr>
          <a:lstStyle>
            <a:lvl1pPr algn="l">
              <a:lnSpc>
                <a:spcPct val="80000"/>
              </a:lnSpc>
              <a:defRPr sz="6000" b="1" cap="all" spc="-200" baseline="0">
                <a:solidFill>
                  <a:schemeClr val="bg1"/>
                </a:solidFill>
                <a:latin typeface="+mj-lt"/>
              </a:defRPr>
            </a:lvl1pPr>
          </a:lstStyle>
          <a:p>
            <a:r>
              <a:rPr lang="en-US" noProof="0" dirty="0"/>
              <a:t>TITLE OF THE presentation</a:t>
            </a:r>
          </a:p>
        </p:txBody>
      </p:sp>
      <p:sp>
        <p:nvSpPr>
          <p:cNvPr id="13" name="strSubtitle">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07988" y="3001503"/>
            <a:ext cx="7551997" cy="811367"/>
          </a:xfrm>
        </p:spPr>
        <p:txBody>
          <a:bodyPr wrap="square" lIns="72000" tIns="36000" rIns="72000" bIns="36000">
            <a:noAutofit/>
          </a:bodyPr>
          <a:lstStyle>
            <a:lvl1pPr marL="0" indent="0" algn="l">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 of the presentation</a:t>
            </a:r>
          </a:p>
        </p:txBody>
      </p:sp>
      <p:sp>
        <p:nvSpPr>
          <p:cNvPr id="26" name="strDate">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07988" y="4014515"/>
            <a:ext cx="3600000" cy="349702"/>
          </a:xfrm>
        </p:spPr>
        <p:txBody>
          <a:bodyPr wrap="square" lIns="72000" tIns="36000" rIns="72000" bIns="36000">
            <a:noAutofit/>
          </a:bodyPr>
          <a:lstStyle>
            <a:lvl1pPr marL="0" indent="0">
              <a:spcBef>
                <a:spcPts val="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Month 20##</a:t>
            </a:r>
          </a:p>
        </p:txBody>
      </p:sp>
      <p:sp>
        <p:nvSpPr>
          <p:cNvPr id="40" name="Hline cutout" hidden="1">
            <a:extLst>
              <a:ext uri="{FF2B5EF4-FFF2-40B4-BE49-F238E27FC236}">
                <a16:creationId xmlns:a16="http://schemas.microsoft.com/office/drawing/2014/main" id="{F21AA64B-DEC4-4592-A269-011EE51DD4AB}"/>
              </a:ext>
            </a:extLst>
          </p:cNvPr>
          <p:cNvSpPr/>
          <p:nvPr userDrawn="1"/>
        </p:nvSpPr>
        <p:spPr>
          <a:xfrm>
            <a:off x="492295" y="3931468"/>
            <a:ext cx="663960" cy="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cxnSp>
        <p:nvCxnSpPr>
          <p:cNvPr id="15" name="Hline">
            <a:extLst>
              <a:ext uri="{FF2B5EF4-FFF2-40B4-BE49-F238E27FC236}">
                <a16:creationId xmlns:a16="http://schemas.microsoft.com/office/drawing/2014/main" id="{CED59184-1FCB-491C-B108-0C922F0CD544}"/>
              </a:ext>
            </a:extLst>
          </p:cNvPr>
          <p:cNvCxnSpPr>
            <a:cxnSpLocks/>
          </p:cNvCxnSpPr>
          <p:nvPr userDrawn="1"/>
        </p:nvCxnSpPr>
        <p:spPr>
          <a:xfrm>
            <a:off x="492295"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GameChangers">
            <a:extLst>
              <a:ext uri="{FF2B5EF4-FFF2-40B4-BE49-F238E27FC236}">
                <a16:creationId xmlns:a16="http://schemas.microsoft.com/office/drawing/2014/main" id="{4D27559E-4DCE-4CAF-A5DB-CC352B6B54E2}"/>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en-US" noProof="0" dirty="0"/>
          </a:p>
        </p:txBody>
      </p:sp>
      <p:sp>
        <p:nvSpPr>
          <p:cNvPr id="38" name="Logo shape cutout" hidden="1">
            <a:extLst>
              <a:ext uri="{FF2B5EF4-FFF2-40B4-BE49-F238E27FC236}">
                <a16:creationId xmlns:a16="http://schemas.microsoft.com/office/drawing/2014/main" id="{CF3EF6B3-6446-4F99-A7F5-2442D70F7A87}"/>
              </a:ext>
            </a:extLst>
          </p:cNvPr>
          <p:cNvSpPr>
            <a:spLocks/>
          </p:cNvSpPr>
          <p:nvPr userDrawn="1"/>
        </p:nvSpPr>
        <p:spPr bwMode="auto">
          <a:xfrm>
            <a:off x="10730262" y="5358931"/>
            <a:ext cx="860833" cy="789456"/>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noProof="0" dirty="0"/>
          </a:p>
        </p:txBody>
      </p:sp>
      <p:pic>
        <p:nvPicPr>
          <p:cNvPr id="18" name="IpsosLogo">
            <a:extLst>
              <a:ext uri="{FF2B5EF4-FFF2-40B4-BE49-F238E27FC236}">
                <a16:creationId xmlns:a16="http://schemas.microsoft.com/office/drawing/2014/main" id="{F6B28205-A4BA-4684-BCF0-CEAB02D80D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3813527460"/>
      </p:ext>
    </p:extLst>
  </p:cSld>
  <p:clrMapOvr>
    <a:masterClrMapping/>
  </p:clrMapOvr>
  <p:extLst>
    <p:ext uri="{DCECCB84-F9BA-43D5-87BE-67443E8EF086}">
      <p15:sldGuideLst xmlns:p15="http://schemas.microsoft.com/office/powerpoint/2012/main">
        <p15:guide id="3" orient="horz" pos="323">
          <p15:clr>
            <a:srgbClr val="FBAE40"/>
          </p15:clr>
        </p15:guide>
        <p15:guide id="4" orient="horz" pos="1888">
          <p15:clr>
            <a:srgbClr val="FBAE40"/>
          </p15:clr>
        </p15:guide>
        <p15:guide id="5" orient="horz" pos="331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_Dark-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accent1"/>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nvGrpSpPr>
          <p:cNvPr id="2" name="Angled stripes">
            <a:extLst>
              <a:ext uri="{FF2B5EF4-FFF2-40B4-BE49-F238E27FC236}">
                <a16:creationId xmlns:a16="http://schemas.microsoft.com/office/drawing/2014/main" id="{D4DD2341-03AE-4D99-9E8D-8FC623C0CCCD}"/>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12" name="strTitlePosition">
            <a:extLst>
              <a:ext uri="{FF2B5EF4-FFF2-40B4-BE49-F238E27FC236}">
                <a16:creationId xmlns:a16="http://schemas.microsoft.com/office/drawing/2014/main" id="{E95708A0-0027-4048-8241-E51061C04B9B}"/>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en-US" noProof="0" dirty="0"/>
              <a:t>0.0</a:t>
            </a:r>
          </a:p>
        </p:txBody>
      </p:sp>
      <p:sp>
        <p:nvSpPr>
          <p:cNvPr id="13" name="strChapterNumber">
            <a:extLst>
              <a:ext uri="{FF2B5EF4-FFF2-40B4-BE49-F238E27FC236}">
                <a16:creationId xmlns:a16="http://schemas.microsoft.com/office/drawing/2014/main" id="{AFA44B79-5E74-477D-B5E8-EEF433AB29A3}"/>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en-US" dirty="0"/>
              <a:t>0. Chapter Title</a:t>
            </a:r>
          </a:p>
        </p:txBody>
      </p:sp>
      <p:sp>
        <p:nvSpPr>
          <p:cNvPr id="14" name="strSectionTitle">
            <a:extLst>
              <a:ext uri="{FF2B5EF4-FFF2-40B4-BE49-F238E27FC236}">
                <a16:creationId xmlns:a16="http://schemas.microsoft.com/office/drawing/2014/main" id="{08E4FC10-F3DF-40BB-8ADC-CEC2B816BE68}"/>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en-US" noProof="0" dirty="0"/>
              <a:t>TITLE OF THE Section</a:t>
            </a:r>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US" smtClean="0"/>
              <a:pPr/>
              <a:t>‹#›</a:t>
            </a:fld>
            <a:r>
              <a:rPr lang="en-US" dirty="0"/>
              <a:t> </a:t>
            </a:r>
          </a:p>
        </p:txBody>
      </p:sp>
    </p:spTree>
    <p:extLst>
      <p:ext uri="{BB962C8B-B14F-4D97-AF65-F5344CB8AC3E}">
        <p14:creationId xmlns:p14="http://schemas.microsoft.com/office/powerpoint/2010/main" val="103105419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_Dark-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accent1"/>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en-US" sz="1200" dirty="0">
              <a:solidFill>
                <a:schemeClr val="bg1"/>
              </a:solidFill>
            </a:endParaRPr>
          </a:p>
        </p:txBody>
      </p:sp>
      <p:grpSp>
        <p:nvGrpSpPr>
          <p:cNvPr id="2" name="Angled stripes">
            <a:extLst>
              <a:ext uri="{FF2B5EF4-FFF2-40B4-BE49-F238E27FC236}">
                <a16:creationId xmlns:a16="http://schemas.microsoft.com/office/drawing/2014/main" id="{918BFD60-E9EF-4A3B-A687-2F0E970FBD10}"/>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12" name="strTitlePosition">
            <a:extLst>
              <a:ext uri="{FF2B5EF4-FFF2-40B4-BE49-F238E27FC236}">
                <a16:creationId xmlns:a16="http://schemas.microsoft.com/office/drawing/2014/main" id="{AB6FD132-AE12-400C-85DF-D437D7507D9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en-US" noProof="0" dirty="0"/>
              <a:t>a</a:t>
            </a:r>
          </a:p>
        </p:txBody>
      </p:sp>
      <p:sp>
        <p:nvSpPr>
          <p:cNvPr id="13" name="strSectionNumber">
            <a:extLst>
              <a:ext uri="{FF2B5EF4-FFF2-40B4-BE49-F238E27FC236}">
                <a16:creationId xmlns:a16="http://schemas.microsoft.com/office/drawing/2014/main" id="{57520402-D6A4-425C-83E3-A6C5E9C3C610}"/>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en-US" noProof="0" dirty="0"/>
              <a:t>0.0 Section Title</a:t>
            </a:r>
          </a:p>
        </p:txBody>
      </p:sp>
      <p:sp>
        <p:nvSpPr>
          <p:cNvPr id="14" name="strSubsectionTitle">
            <a:extLst>
              <a:ext uri="{FF2B5EF4-FFF2-40B4-BE49-F238E27FC236}">
                <a16:creationId xmlns:a16="http://schemas.microsoft.com/office/drawing/2014/main" id="{4278F4A5-DA1A-404A-AE13-B88B7BB699A5}"/>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en-US" noProof="0" dirty="0"/>
              <a:t>TITLE OF THE </a:t>
            </a:r>
            <a:r>
              <a:rPr lang="en-US" noProof="0" dirty="0" err="1"/>
              <a:t>SubSection</a:t>
            </a:r>
            <a:endParaRPr lang="en-US"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US" smtClean="0"/>
              <a:pPr/>
              <a:t>‹#›</a:t>
            </a:fld>
            <a:r>
              <a:rPr lang="en-US" dirty="0"/>
              <a:t> </a:t>
            </a:r>
          </a:p>
        </p:txBody>
      </p:sp>
    </p:spTree>
    <p:extLst>
      <p:ext uri="{BB962C8B-B14F-4D97-AF65-F5344CB8AC3E}">
        <p14:creationId xmlns:p14="http://schemas.microsoft.com/office/powerpoint/2010/main" val="281342323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hapter_Purple-Bg">
    <p:bg>
      <p:bgPr>
        <a:gradFill>
          <a:gsLst>
            <a:gs pos="0">
              <a:schemeClr val="accent4"/>
            </a:gs>
            <a:gs pos="100000">
              <a:schemeClr val="accent4">
                <a:lumMod val="50000"/>
              </a:schemeClr>
            </a:gs>
          </a:gsLst>
          <a:lin ang="2700000" scaled="0"/>
        </a:gradFill>
        <a:effectLst/>
      </p:bgPr>
    </p:bg>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A0FD9A31-3B57-4E64-9A25-74C1F66819BC}"/>
              </a:ext>
            </a:extLst>
          </p:cNvPr>
          <p:cNvGrpSpPr/>
          <p:nvPr userDrawn="1"/>
        </p:nvGrpSpPr>
        <p:grpSpPr>
          <a:xfrm>
            <a:off x="3254052" y="0"/>
            <a:ext cx="8937949" cy="6858001"/>
            <a:chOff x="3254052" y="0"/>
            <a:chExt cx="8937949" cy="6858001"/>
          </a:xfrm>
        </p:grpSpPr>
        <p:sp>
          <p:nvSpPr>
            <p:cNvPr id="25" name="Angled stripe 1">
              <a:extLst>
                <a:ext uri="{FF2B5EF4-FFF2-40B4-BE49-F238E27FC236}">
                  <a16:creationId xmlns:a16="http://schemas.microsoft.com/office/drawing/2014/main" id="{0ECAA9D5-D309-43D3-917A-9B4F3AF3E50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6" name="Angled stripe 2">
              <a:extLst>
                <a:ext uri="{FF2B5EF4-FFF2-40B4-BE49-F238E27FC236}">
                  <a16:creationId xmlns:a16="http://schemas.microsoft.com/office/drawing/2014/main" id="{DE3686A9-EBE0-4639-9051-31EC987AA075}"/>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21" name="strTitlePosition">
            <a:extLst>
              <a:ext uri="{FF2B5EF4-FFF2-40B4-BE49-F238E27FC236}">
                <a16:creationId xmlns:a16="http://schemas.microsoft.com/office/drawing/2014/main" id="{D4500D17-E284-4CCC-ABF0-4572C709B847}"/>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en-US" noProof="0" dirty="0"/>
              <a:t>0</a:t>
            </a:r>
          </a:p>
        </p:txBody>
      </p:sp>
      <p:sp>
        <p:nvSpPr>
          <p:cNvPr id="22" name="strSubtitle">
            <a:extLst>
              <a:ext uri="{FF2B5EF4-FFF2-40B4-BE49-F238E27FC236}">
                <a16:creationId xmlns:a16="http://schemas.microsoft.com/office/drawing/2014/main" id="{27685621-15E3-441D-AA90-BC516C8CF041}"/>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en-US" dirty="0"/>
              <a:t>Subtitle of the chapter</a:t>
            </a:r>
          </a:p>
        </p:txBody>
      </p:sp>
      <p:sp>
        <p:nvSpPr>
          <p:cNvPr id="23" name="strTitle">
            <a:extLst>
              <a:ext uri="{FF2B5EF4-FFF2-40B4-BE49-F238E27FC236}">
                <a16:creationId xmlns:a16="http://schemas.microsoft.com/office/drawing/2014/main" id="{1C5E4F92-E717-4DA5-B788-BAAD889335B4}"/>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en-US" noProof="0" dirty="0"/>
              <a:t>TITLE OF THE </a:t>
            </a:r>
            <a:r>
              <a:rPr lang="en-US" noProof="0" dirty="0" err="1"/>
              <a:t>CHapter</a:t>
            </a:r>
            <a:endParaRPr lang="en-US" noProof="0" dirty="0"/>
          </a:p>
        </p:txBody>
      </p:sp>
      <p:sp>
        <p:nvSpPr>
          <p:cNvPr id="2" name="strSlideNumber">
            <a:extLst>
              <a:ext uri="{FF2B5EF4-FFF2-40B4-BE49-F238E27FC236}">
                <a16:creationId xmlns:a16="http://schemas.microsoft.com/office/drawing/2014/main" id="{52670095-27C6-473E-A80D-301F4F557DEB}"/>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US" smtClean="0"/>
              <a:pPr/>
              <a:t>‹#›</a:t>
            </a:fld>
            <a:r>
              <a:rPr lang="en-US" dirty="0"/>
              <a:t> </a:t>
            </a:r>
          </a:p>
        </p:txBody>
      </p:sp>
      <p:cxnSp>
        <p:nvCxnSpPr>
          <p:cNvPr id="13" name="SlideNumberLine">
            <a:extLst>
              <a:ext uri="{FF2B5EF4-FFF2-40B4-BE49-F238E27FC236}">
                <a16:creationId xmlns:a16="http://schemas.microsoft.com/office/drawing/2014/main" id="{46869557-FE3B-4D53-AEC0-D1C54FE859FD}"/>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73BF93DC-495A-4FF9-91BC-0E2F2A33D20E}"/>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US" sz="900" dirty="0">
                <a:solidFill>
                  <a:schemeClr val="bg1"/>
                </a:solidFill>
              </a:rPr>
              <a:t>© Ipsos</a:t>
            </a:r>
          </a:p>
        </p:txBody>
      </p:sp>
      <p:pic>
        <p:nvPicPr>
          <p:cNvPr id="17" name="IpsosLogo">
            <a:extLst>
              <a:ext uri="{FF2B5EF4-FFF2-40B4-BE49-F238E27FC236}">
                <a16:creationId xmlns:a16="http://schemas.microsoft.com/office/drawing/2014/main" id="{63BC70AF-8E40-45DA-B738-CB05E1E07B9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54906365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_Purpl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accent4"/>
              </a:gs>
              <a:gs pos="100000">
                <a:schemeClr val="accent4">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nvGrpSpPr>
          <p:cNvPr id="2" name="Angled stripes">
            <a:extLst>
              <a:ext uri="{FF2B5EF4-FFF2-40B4-BE49-F238E27FC236}">
                <a16:creationId xmlns:a16="http://schemas.microsoft.com/office/drawing/2014/main" id="{DB628B66-4BEC-46B2-A2E5-007282621861}"/>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12" name="strTitlePosition">
            <a:extLst>
              <a:ext uri="{FF2B5EF4-FFF2-40B4-BE49-F238E27FC236}">
                <a16:creationId xmlns:a16="http://schemas.microsoft.com/office/drawing/2014/main" id="{A9E36E1E-2ED7-4797-9DCE-773961672893}"/>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en-US" noProof="0" dirty="0"/>
              <a:t>0.0</a:t>
            </a:r>
          </a:p>
        </p:txBody>
      </p:sp>
      <p:sp>
        <p:nvSpPr>
          <p:cNvPr id="13" name="strChapterNumber">
            <a:extLst>
              <a:ext uri="{FF2B5EF4-FFF2-40B4-BE49-F238E27FC236}">
                <a16:creationId xmlns:a16="http://schemas.microsoft.com/office/drawing/2014/main" id="{988CFDE5-F123-4779-9ABD-AAEC3C392D30}"/>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en-US" dirty="0"/>
              <a:t>0. Chapter Title</a:t>
            </a:r>
          </a:p>
        </p:txBody>
      </p:sp>
      <p:sp>
        <p:nvSpPr>
          <p:cNvPr id="14" name="strSectionTitle">
            <a:extLst>
              <a:ext uri="{FF2B5EF4-FFF2-40B4-BE49-F238E27FC236}">
                <a16:creationId xmlns:a16="http://schemas.microsoft.com/office/drawing/2014/main" id="{1F13B55B-3FEF-4D72-B73C-0CD0818BCEEE}"/>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en-US" noProof="0" dirty="0"/>
              <a:t>TITLE OF THE Section</a:t>
            </a:r>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US" smtClean="0"/>
              <a:pPr/>
              <a:t>‹#›</a:t>
            </a:fld>
            <a:r>
              <a:rPr lang="en-US" dirty="0"/>
              <a:t> </a:t>
            </a:r>
          </a:p>
        </p:txBody>
      </p:sp>
    </p:spTree>
    <p:extLst>
      <p:ext uri="{BB962C8B-B14F-4D97-AF65-F5344CB8AC3E}">
        <p14:creationId xmlns:p14="http://schemas.microsoft.com/office/powerpoint/2010/main" val="284913448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section_Purpl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accent4"/>
              </a:gs>
              <a:gs pos="100000">
                <a:schemeClr val="accent4">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en-US" sz="1200" dirty="0">
              <a:solidFill>
                <a:schemeClr val="bg1"/>
              </a:solidFill>
            </a:endParaRPr>
          </a:p>
        </p:txBody>
      </p:sp>
      <p:grpSp>
        <p:nvGrpSpPr>
          <p:cNvPr id="2" name="Angled stripes">
            <a:extLst>
              <a:ext uri="{FF2B5EF4-FFF2-40B4-BE49-F238E27FC236}">
                <a16:creationId xmlns:a16="http://schemas.microsoft.com/office/drawing/2014/main" id="{C479C7FD-109B-4809-AEF2-4A5532B55390}"/>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12" name="strTitlePosition">
            <a:extLst>
              <a:ext uri="{FF2B5EF4-FFF2-40B4-BE49-F238E27FC236}">
                <a16:creationId xmlns:a16="http://schemas.microsoft.com/office/drawing/2014/main" id="{D6009BF9-32DD-4542-8D4F-4A72DAA0AE89}"/>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en-US" noProof="0" dirty="0"/>
              <a:t>a</a:t>
            </a:r>
          </a:p>
        </p:txBody>
      </p:sp>
      <p:sp>
        <p:nvSpPr>
          <p:cNvPr id="13" name="strSectionNumber">
            <a:extLst>
              <a:ext uri="{FF2B5EF4-FFF2-40B4-BE49-F238E27FC236}">
                <a16:creationId xmlns:a16="http://schemas.microsoft.com/office/drawing/2014/main" id="{2ACA7D30-02A8-482E-AB5B-B223E4F8D969}"/>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en-US" noProof="0" dirty="0"/>
              <a:t>0.0 Section Title</a:t>
            </a:r>
          </a:p>
        </p:txBody>
      </p:sp>
      <p:sp>
        <p:nvSpPr>
          <p:cNvPr id="14" name="strSubsectionTitle">
            <a:extLst>
              <a:ext uri="{FF2B5EF4-FFF2-40B4-BE49-F238E27FC236}">
                <a16:creationId xmlns:a16="http://schemas.microsoft.com/office/drawing/2014/main" id="{BEFFF920-061E-4303-8ED5-3B910A5CE929}"/>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en-US" noProof="0" dirty="0"/>
              <a:t>TITLE OF THE </a:t>
            </a:r>
            <a:r>
              <a:rPr lang="en-US" noProof="0" dirty="0" err="1"/>
              <a:t>SubSection</a:t>
            </a:r>
            <a:endParaRPr lang="en-US"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US" smtClean="0"/>
              <a:pPr/>
              <a:t>‹#›</a:t>
            </a:fld>
            <a:r>
              <a:rPr lang="en-US" dirty="0"/>
              <a:t> </a:t>
            </a:r>
          </a:p>
        </p:txBody>
      </p:sp>
    </p:spTree>
    <p:extLst>
      <p:ext uri="{BB962C8B-B14F-4D97-AF65-F5344CB8AC3E}">
        <p14:creationId xmlns:p14="http://schemas.microsoft.com/office/powerpoint/2010/main" val="419193578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846000"/>
            <a:ext cx="11376023"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US" dirty="0"/>
              <a:t>Subtitle of the slide – One line</a:t>
            </a: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US" smtClean="0"/>
              <a:pPr/>
              <a:t>‹#›</a:t>
            </a:fld>
            <a:r>
              <a:rPr lang="en-US" dirty="0"/>
              <a:t> </a:t>
            </a:r>
          </a:p>
        </p:txBody>
      </p:sp>
      <p:sp>
        <p:nvSpPr>
          <p:cNvPr id="2" name="Title 1">
            <a:extLst>
              <a:ext uri="{FF2B5EF4-FFF2-40B4-BE49-F238E27FC236}">
                <a16:creationId xmlns:a16="http://schemas.microsoft.com/office/drawing/2014/main" id="{F880F3A8-E255-439C-855F-3431D2A9AD1D}"/>
              </a:ext>
            </a:extLst>
          </p:cNvPr>
          <p:cNvSpPr>
            <a:spLocks noGrp="1"/>
          </p:cNvSpPr>
          <p:nvPr>
            <p:ph type="title" hasCustomPrompt="1"/>
          </p:nvPr>
        </p:nvSpPr>
        <p:spPr/>
        <p:txBody>
          <a:bodyPr/>
          <a:lstStyle>
            <a:lvl1pPr>
              <a:defRPr/>
            </a:lvl1pPr>
          </a:lstStyle>
          <a:p>
            <a:r>
              <a:rPr lang="en-US" dirty="0"/>
              <a:t>TITLE OF THE SLIDE – one line</a:t>
            </a:r>
          </a:p>
        </p:txBody>
      </p:sp>
    </p:spTree>
    <p:extLst>
      <p:ext uri="{BB962C8B-B14F-4D97-AF65-F5344CB8AC3E}">
        <p14:creationId xmlns:p14="http://schemas.microsoft.com/office/powerpoint/2010/main" val="3387174204"/>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mp;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846000"/>
            <a:ext cx="11376023"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US" dirty="0"/>
              <a:t>Subtitle of the slide – One line</a:t>
            </a: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US" smtClean="0"/>
              <a:pPr/>
              <a:t>‹#›</a:t>
            </a:fld>
            <a:r>
              <a:rPr lang="en-US" dirty="0"/>
              <a:t> </a:t>
            </a:r>
          </a:p>
        </p:txBody>
      </p:sp>
      <p:sp>
        <p:nvSpPr>
          <p:cNvPr id="4" name="Title 3">
            <a:extLst>
              <a:ext uri="{FF2B5EF4-FFF2-40B4-BE49-F238E27FC236}">
                <a16:creationId xmlns:a16="http://schemas.microsoft.com/office/drawing/2014/main" id="{28896B27-1A15-4FDF-9DC5-297A56AF7E1C}"/>
              </a:ext>
            </a:extLst>
          </p:cNvPr>
          <p:cNvSpPr>
            <a:spLocks noGrp="1"/>
          </p:cNvSpPr>
          <p:nvPr>
            <p:ph type="title" hasCustomPrompt="1"/>
          </p:nvPr>
        </p:nvSpPr>
        <p:spPr/>
        <p:txBody>
          <a:bodyPr/>
          <a:lstStyle>
            <a:lvl1pPr>
              <a:defRPr/>
            </a:lvl1pPr>
          </a:lstStyle>
          <a:p>
            <a:r>
              <a:rPr lang="en-US" dirty="0"/>
              <a:t>TITLE OF THE SLIDE – one line</a:t>
            </a:r>
          </a:p>
        </p:txBody>
      </p:sp>
      <p:sp>
        <p:nvSpPr>
          <p:cNvPr id="7" name="Text Placeholder 6">
            <a:extLst>
              <a:ext uri="{FF2B5EF4-FFF2-40B4-BE49-F238E27FC236}">
                <a16:creationId xmlns:a16="http://schemas.microsoft.com/office/drawing/2014/main" id="{56CEC2CB-400F-4AB5-B2CB-F5CD847AB4AB}"/>
              </a:ext>
            </a:extLst>
          </p:cNvPr>
          <p:cNvSpPr>
            <a:spLocks noGrp="1"/>
          </p:cNvSpPr>
          <p:nvPr>
            <p:ph type="body" sz="quarter" idx="19"/>
          </p:nvPr>
        </p:nvSpPr>
        <p:spPr>
          <a:xfrm>
            <a:off x="407987" y="1484313"/>
            <a:ext cx="11376025" cy="4429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userDrawn="1">
          <p15:clr>
            <a:srgbClr val="FBAE40"/>
          </p15:clr>
        </p15:guide>
        <p15:guide id="9" orient="horz" pos="93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mp; Text With Diagonal Stripes">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US" smtClean="0"/>
              <a:pPr/>
              <a:t>‹#›</a:t>
            </a:fld>
            <a:r>
              <a:rPr lang="en-US" dirty="0"/>
              <a:t> </a:t>
            </a:r>
          </a:p>
        </p:txBody>
      </p:sp>
      <p:sp>
        <p:nvSpPr>
          <p:cNvPr id="2" name="Title 1">
            <a:extLst>
              <a:ext uri="{FF2B5EF4-FFF2-40B4-BE49-F238E27FC236}">
                <a16:creationId xmlns:a16="http://schemas.microsoft.com/office/drawing/2014/main" id="{F880F3A8-E255-439C-855F-3431D2A9AD1D}"/>
              </a:ext>
            </a:extLst>
          </p:cNvPr>
          <p:cNvSpPr>
            <a:spLocks noGrp="1"/>
          </p:cNvSpPr>
          <p:nvPr>
            <p:ph type="title" hasCustomPrompt="1"/>
          </p:nvPr>
        </p:nvSpPr>
        <p:spPr/>
        <p:txBody>
          <a:bodyPr/>
          <a:lstStyle>
            <a:lvl1pPr>
              <a:defRPr/>
            </a:lvl1pPr>
          </a:lstStyle>
          <a:p>
            <a:r>
              <a:rPr lang="en-US" dirty="0"/>
              <a:t>TITLE OF THE SLIDE – one line</a:t>
            </a:r>
          </a:p>
        </p:txBody>
      </p:sp>
      <p:sp>
        <p:nvSpPr>
          <p:cNvPr id="5" name="Text Placeholder 5">
            <a:extLst>
              <a:ext uri="{FF2B5EF4-FFF2-40B4-BE49-F238E27FC236}">
                <a16:creationId xmlns:a16="http://schemas.microsoft.com/office/drawing/2014/main" id="{7E3E18FB-D9A3-4E90-AC92-ECC1E796D5D9}"/>
              </a:ext>
            </a:extLst>
          </p:cNvPr>
          <p:cNvSpPr>
            <a:spLocks noGrp="1"/>
          </p:cNvSpPr>
          <p:nvPr>
            <p:ph type="body" sz="quarter" idx="15" hasCustomPrompt="1"/>
          </p:nvPr>
        </p:nvSpPr>
        <p:spPr>
          <a:xfrm>
            <a:off x="407987" y="846000"/>
            <a:ext cx="11376023"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US" dirty="0"/>
              <a:t>Subtitle of the slide – One line</a:t>
            </a:r>
          </a:p>
        </p:txBody>
      </p:sp>
      <p:grpSp>
        <p:nvGrpSpPr>
          <p:cNvPr id="3" name="Group 2">
            <a:extLst>
              <a:ext uri="{FF2B5EF4-FFF2-40B4-BE49-F238E27FC236}">
                <a16:creationId xmlns:a16="http://schemas.microsoft.com/office/drawing/2014/main" id="{FE8D8B4F-805A-430A-AD84-0CE681E7EC3B}"/>
              </a:ext>
            </a:extLst>
          </p:cNvPr>
          <p:cNvGrpSpPr/>
          <p:nvPr userDrawn="1"/>
        </p:nvGrpSpPr>
        <p:grpSpPr>
          <a:xfrm>
            <a:off x="7785060" y="4903129"/>
            <a:ext cx="5359828" cy="1072476"/>
            <a:chOff x="7785060" y="4903129"/>
            <a:chExt cx="5359828" cy="1072476"/>
          </a:xfrm>
        </p:grpSpPr>
        <p:sp>
          <p:nvSpPr>
            <p:cNvPr id="7" name="Forme libre : forme 22">
              <a:extLst>
                <a:ext uri="{FF2B5EF4-FFF2-40B4-BE49-F238E27FC236}">
                  <a16:creationId xmlns:a16="http://schemas.microsoft.com/office/drawing/2014/main" id="{880B3EC2-695D-4CFA-BF15-9A15C3EFE145}"/>
                </a:ext>
              </a:extLst>
            </p:cNvPr>
            <p:cNvSpPr/>
            <p:nvPr userDrawn="1"/>
          </p:nvSpPr>
          <p:spPr>
            <a:xfrm rot="8132423">
              <a:off x="7785060" y="4903129"/>
              <a:ext cx="5359828"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orme libre : forme 20">
              <a:extLst>
                <a:ext uri="{FF2B5EF4-FFF2-40B4-BE49-F238E27FC236}">
                  <a16:creationId xmlns:a16="http://schemas.microsoft.com/office/drawing/2014/main" id="{8D998EB9-260B-4DF4-944C-601AE1D8CEC8}"/>
                </a:ext>
              </a:extLst>
            </p:cNvPr>
            <p:cNvSpPr/>
            <p:nvPr userDrawn="1"/>
          </p:nvSpPr>
          <p:spPr>
            <a:xfrm rot="8132423">
              <a:off x="9089034" y="5445151"/>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Text Placeholder 6">
            <a:extLst>
              <a:ext uri="{FF2B5EF4-FFF2-40B4-BE49-F238E27FC236}">
                <a16:creationId xmlns:a16="http://schemas.microsoft.com/office/drawing/2014/main" id="{55D856F3-B40A-4A8D-8035-691C21345D9E}"/>
              </a:ext>
            </a:extLst>
          </p:cNvPr>
          <p:cNvSpPr>
            <a:spLocks noGrp="1"/>
          </p:cNvSpPr>
          <p:nvPr>
            <p:ph type="body" sz="quarter" idx="19"/>
          </p:nvPr>
        </p:nvSpPr>
        <p:spPr>
          <a:xfrm>
            <a:off x="407987" y="1484313"/>
            <a:ext cx="11376025" cy="4429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4679705"/>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US" smtClean="0"/>
              <a:pPr/>
              <a:t>‹#›</a:t>
            </a:fld>
            <a:r>
              <a:rPr lang="en-US" dirty="0"/>
              <a:t> </a:t>
            </a:r>
          </a:p>
        </p:txBody>
      </p:sp>
      <p:sp>
        <p:nvSpPr>
          <p:cNvPr id="3" name="Title 2">
            <a:extLst>
              <a:ext uri="{FF2B5EF4-FFF2-40B4-BE49-F238E27FC236}">
                <a16:creationId xmlns:a16="http://schemas.microsoft.com/office/drawing/2014/main" id="{19BC349C-BDD0-4820-9A79-533085E18AEF}"/>
              </a:ext>
            </a:extLst>
          </p:cNvPr>
          <p:cNvSpPr>
            <a:spLocks noGrp="1"/>
          </p:cNvSpPr>
          <p:nvPr>
            <p:ph type="title" hasCustomPrompt="1"/>
          </p:nvPr>
        </p:nvSpPr>
        <p:spPr/>
        <p:txBody>
          <a:bodyPr/>
          <a:lstStyle>
            <a:lvl1pPr>
              <a:defRPr/>
            </a:lvl1pPr>
          </a:lstStyle>
          <a:p>
            <a:r>
              <a:rPr lang="en-US" dirty="0"/>
              <a:t>TITLE OF THE SLIDE – one line</a:t>
            </a:r>
          </a:p>
        </p:txBody>
      </p:sp>
    </p:spTree>
    <p:extLst>
      <p:ext uri="{BB962C8B-B14F-4D97-AF65-F5344CB8AC3E}">
        <p14:creationId xmlns:p14="http://schemas.microsoft.com/office/powerpoint/2010/main" val="801153905"/>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US" smtClean="0"/>
              <a:pPr/>
              <a:t>‹#›</a:t>
            </a:fld>
            <a:r>
              <a:rPr lang="en-US" dirty="0"/>
              <a:t> </a:t>
            </a:r>
          </a:p>
        </p:txBody>
      </p:sp>
      <p:sp>
        <p:nvSpPr>
          <p:cNvPr id="3" name="Text Placeholder 2">
            <a:extLst>
              <a:ext uri="{FF2B5EF4-FFF2-40B4-BE49-F238E27FC236}">
                <a16:creationId xmlns:a16="http://schemas.microsoft.com/office/drawing/2014/main" id="{7D27530B-B982-466D-AAAE-1BB2BE1FA1CC}"/>
              </a:ext>
            </a:extLst>
          </p:cNvPr>
          <p:cNvSpPr>
            <a:spLocks noGrp="1"/>
          </p:cNvSpPr>
          <p:nvPr>
            <p:ph type="body" sz="quarter" idx="19"/>
          </p:nvPr>
        </p:nvSpPr>
        <p:spPr>
          <a:xfrm>
            <a:off x="407988" y="1196975"/>
            <a:ext cx="11376025" cy="471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67CD7DEC-0498-4527-AE9A-37F2F59C581F}"/>
              </a:ext>
            </a:extLst>
          </p:cNvPr>
          <p:cNvSpPr>
            <a:spLocks noGrp="1"/>
          </p:cNvSpPr>
          <p:nvPr>
            <p:ph type="title" hasCustomPrompt="1"/>
          </p:nvPr>
        </p:nvSpPr>
        <p:spPr/>
        <p:txBody>
          <a:bodyPr/>
          <a:lstStyle>
            <a:lvl1pPr>
              <a:defRPr/>
            </a:lvl1pPr>
          </a:lstStyle>
          <a:p>
            <a:r>
              <a:rPr lang="en-US" dirty="0"/>
              <a:t>TITLE OF THE SLIDE – one line</a:t>
            </a:r>
          </a:p>
        </p:txBody>
      </p:sp>
    </p:spTree>
    <p:extLst>
      <p:ext uri="{BB962C8B-B14F-4D97-AF65-F5344CB8AC3E}">
        <p14:creationId xmlns:p14="http://schemas.microsoft.com/office/powerpoint/2010/main" val="1501790898"/>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Photo_Side">
    <p:bg>
      <p:bgPr>
        <a:solidFill>
          <a:schemeClr val="bg2"/>
        </a:solidFill>
        <a:effectLst/>
      </p:bgPr>
    </p:bg>
    <p:spTree>
      <p:nvGrpSpPr>
        <p:cNvPr id="1" name=""/>
        <p:cNvGrpSpPr/>
        <p:nvPr/>
      </p:nvGrpSpPr>
      <p:grpSpPr>
        <a:xfrm>
          <a:off x="0" y="0"/>
          <a:ext cx="0" cy="0"/>
          <a:chOff x="0" y="0"/>
          <a:chExt cx="0" cy="0"/>
        </a:xfrm>
      </p:grpSpPr>
      <p:sp>
        <p:nvSpPr>
          <p:cNvPr id="18" name="RectangleBG">
            <a:extLst>
              <a:ext uri="{FF2B5EF4-FFF2-40B4-BE49-F238E27FC236}">
                <a16:creationId xmlns:a16="http://schemas.microsoft.com/office/drawing/2014/main" id="{9199B631-D4E4-40AE-8B17-25099B2DFED2}"/>
              </a:ext>
            </a:extLst>
          </p:cNvPr>
          <p:cNvSpPr/>
          <p:nvPr userDrawn="1"/>
        </p:nvSpPr>
        <p:spPr>
          <a:xfrm>
            <a:off x="5123892" y="0"/>
            <a:ext cx="70681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0" name="Picture Placeholder 19">
            <a:extLst>
              <a:ext uri="{FF2B5EF4-FFF2-40B4-BE49-F238E27FC236}">
                <a16:creationId xmlns:a16="http://schemas.microsoft.com/office/drawing/2014/main" id="{5AA16183-5A93-412C-A78C-718A5A8B238E}"/>
              </a:ext>
            </a:extLst>
          </p:cNvPr>
          <p:cNvSpPr>
            <a:spLocks noGrp="1"/>
          </p:cNvSpPr>
          <p:nvPr>
            <p:ph type="pic" sz="quarter" idx="13"/>
          </p:nvPr>
        </p:nvSpPr>
        <p:spPr>
          <a:xfrm>
            <a:off x="0" y="0"/>
            <a:ext cx="5123892" cy="6858000"/>
          </a:xfrm>
          <a:custGeom>
            <a:avLst/>
            <a:gdLst>
              <a:gd name="connsiteX0" fmla="*/ 0 w 5123892"/>
              <a:gd name="connsiteY0" fmla="*/ 0 h 6858000"/>
              <a:gd name="connsiteX1" fmla="*/ 5123892 w 5123892"/>
              <a:gd name="connsiteY1" fmla="*/ 0 h 6858000"/>
              <a:gd name="connsiteX2" fmla="*/ 5123892 w 5123892"/>
              <a:gd name="connsiteY2" fmla="*/ 6858000 h 6858000"/>
              <a:gd name="connsiteX3" fmla="*/ 0 w 5123892"/>
              <a:gd name="connsiteY3" fmla="*/ 6858000 h 6858000"/>
              <a:gd name="connsiteX4" fmla="*/ 0 w 5123892"/>
              <a:gd name="connsiteY4" fmla="*/ 3763147 h 6858000"/>
              <a:gd name="connsiteX5" fmla="*/ 3834808 w 5123892"/>
              <a:gd name="connsiteY5" fmla="*/ 1 h 6858000"/>
              <a:gd name="connsiteX6" fmla="*/ 3077457 w 5123892"/>
              <a:gd name="connsiteY6" fmla="*/ 1 h 6858000"/>
              <a:gd name="connsiteX7" fmla="*/ 0 w 5123892"/>
              <a:gd name="connsiteY7" fmla="*/ 3019948 h 6858000"/>
              <a:gd name="connsiteX8" fmla="*/ 0 w 5123892"/>
              <a:gd name="connsiteY8" fmla="*/ 2688191 h 6858000"/>
              <a:gd name="connsiteX9" fmla="*/ 2739382 w 5123892"/>
              <a:gd name="connsiteY9" fmla="*/ 1 h 6858000"/>
              <a:gd name="connsiteX10" fmla="*/ 1982031 w 5123892"/>
              <a:gd name="connsiteY10" fmla="*/ 1 h 6858000"/>
              <a:gd name="connsiteX11" fmla="*/ 0 w 5123892"/>
              <a:gd name="connsiteY11" fmla="*/ 19449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3892" h="6858000">
                <a:moveTo>
                  <a:pt x="0" y="0"/>
                </a:moveTo>
                <a:lnTo>
                  <a:pt x="5123892" y="0"/>
                </a:lnTo>
                <a:lnTo>
                  <a:pt x="5123892" y="6858000"/>
                </a:lnTo>
                <a:lnTo>
                  <a:pt x="0" y="6858000"/>
                </a:lnTo>
                <a:lnTo>
                  <a:pt x="0" y="3763147"/>
                </a:lnTo>
                <a:lnTo>
                  <a:pt x="3834808" y="1"/>
                </a:lnTo>
                <a:lnTo>
                  <a:pt x="3077457" y="1"/>
                </a:lnTo>
                <a:lnTo>
                  <a:pt x="0" y="3019948"/>
                </a:lnTo>
                <a:lnTo>
                  <a:pt x="0" y="2688191"/>
                </a:lnTo>
                <a:lnTo>
                  <a:pt x="2739382" y="1"/>
                </a:lnTo>
                <a:lnTo>
                  <a:pt x="1982031" y="1"/>
                </a:lnTo>
                <a:lnTo>
                  <a:pt x="0" y="1944992"/>
                </a:lnTo>
                <a:close/>
              </a:path>
            </a:pathLst>
          </a:custGeom>
          <a:solidFill>
            <a:schemeClr val="bg1">
              <a:lumMod val="75000"/>
            </a:schemeClr>
          </a:solidFill>
        </p:spPr>
        <p:txBody>
          <a:bodyPr wrap="square" anchor="ctr">
            <a:noAutofit/>
          </a:bodyPr>
          <a:lstStyle>
            <a:lvl1pPr algn="ctr">
              <a:defRPr/>
            </a:lvl1pPr>
          </a:lstStyle>
          <a:p>
            <a:r>
              <a:rPr lang="en-US"/>
              <a:t>Click icon to add picture</a:t>
            </a:r>
            <a:endParaRPr lang="en-US" dirty="0"/>
          </a:p>
        </p:txBody>
      </p:sp>
      <p:grpSp>
        <p:nvGrpSpPr>
          <p:cNvPr id="43" name="Angled stripes">
            <a:extLst>
              <a:ext uri="{FF2B5EF4-FFF2-40B4-BE49-F238E27FC236}">
                <a16:creationId xmlns:a16="http://schemas.microsoft.com/office/drawing/2014/main" id="{E8AA77F0-8C67-4782-A8AE-E8E7179B587B}"/>
              </a:ext>
            </a:extLst>
          </p:cNvPr>
          <p:cNvGrpSpPr/>
          <p:nvPr userDrawn="1"/>
        </p:nvGrpSpPr>
        <p:grpSpPr>
          <a:xfrm>
            <a:off x="0" y="1"/>
            <a:ext cx="3834809" cy="3763146"/>
            <a:chOff x="0" y="1"/>
            <a:chExt cx="3834809" cy="3763146"/>
          </a:xfrm>
        </p:grpSpPr>
        <p:sp>
          <p:nvSpPr>
            <p:cNvPr id="44" name="Angled stripe 2">
              <a:extLst>
                <a:ext uri="{FF2B5EF4-FFF2-40B4-BE49-F238E27FC236}">
                  <a16:creationId xmlns:a16="http://schemas.microsoft.com/office/drawing/2014/main" id="{6BE24D41-1204-45D8-AD16-F7F8FB6A4588}"/>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46" name="Angled stripe 1">
              <a:extLst>
                <a:ext uri="{FF2B5EF4-FFF2-40B4-BE49-F238E27FC236}">
                  <a16:creationId xmlns:a16="http://schemas.microsoft.com/office/drawing/2014/main" id="{2F54C7D9-5067-465E-B620-75BE874F8D9E}"/>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24" name="strTitle">
            <a:extLst>
              <a:ext uri="{FF2B5EF4-FFF2-40B4-BE49-F238E27FC236}">
                <a16:creationId xmlns:a16="http://schemas.microsoft.com/office/drawing/2014/main" id="{282677E1-E7D7-461C-9F6D-B1708372F571}"/>
              </a:ext>
            </a:extLst>
          </p:cNvPr>
          <p:cNvSpPr>
            <a:spLocks noGrp="1"/>
          </p:cNvSpPr>
          <p:nvPr>
            <p:ph type="ctrTitle" hasCustomPrompt="1"/>
          </p:nvPr>
        </p:nvSpPr>
        <p:spPr>
          <a:xfrm>
            <a:off x="5414156" y="521852"/>
            <a:ext cx="6369857" cy="2475348"/>
          </a:xfrm>
        </p:spPr>
        <p:txBody>
          <a:bodyPr lIns="72000" rIns="72000" anchor="t">
            <a:noAutofit/>
          </a:bodyPr>
          <a:lstStyle>
            <a:lvl1pPr algn="l">
              <a:lnSpc>
                <a:spcPct val="80000"/>
              </a:lnSpc>
              <a:defRPr sz="5400" b="1" cap="all" spc="-200" baseline="0">
                <a:solidFill>
                  <a:schemeClr val="bg2"/>
                </a:solidFill>
                <a:latin typeface="+mj-lt"/>
              </a:defRPr>
            </a:lvl1pPr>
          </a:lstStyle>
          <a:p>
            <a:r>
              <a:rPr lang="en-US" dirty="0"/>
              <a:t>TITLE OF THE presentation</a:t>
            </a:r>
          </a:p>
        </p:txBody>
      </p:sp>
      <p:sp>
        <p:nvSpPr>
          <p:cNvPr id="13" name="strSubtitle">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5414156" y="3001503"/>
            <a:ext cx="6369857" cy="811367"/>
          </a:xfrm>
        </p:spPr>
        <p:txBody>
          <a:bodyPr wrap="square" lIns="72000" tIns="36000" rIns="72000" bIns="36000">
            <a:noAutofit/>
          </a:bodyPr>
          <a:lstStyle>
            <a:lvl1pPr marL="0" indent="0" algn="l">
              <a:spcBef>
                <a:spcPts val="0"/>
              </a:spcBef>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the presentation</a:t>
            </a:r>
          </a:p>
        </p:txBody>
      </p:sp>
      <p:sp>
        <p:nvSpPr>
          <p:cNvPr id="26" name="strDate">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5414156" y="4014515"/>
            <a:ext cx="3600000" cy="349702"/>
          </a:xfrm>
        </p:spPr>
        <p:txBody>
          <a:bodyPr wrap="square" lIns="72000" tIns="36000" rIns="72000" bIns="36000">
            <a:noAutofit/>
          </a:bodyPr>
          <a:lstStyle>
            <a:lvl1pPr marL="0" indent="0">
              <a:spcBef>
                <a:spcPts val="0"/>
              </a:spcBef>
              <a:buNone/>
              <a:defRPr sz="18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Month 20##</a:t>
            </a:r>
          </a:p>
        </p:txBody>
      </p:sp>
      <p:sp>
        <p:nvSpPr>
          <p:cNvPr id="40" name="Hline cutout" hidden="1">
            <a:extLst>
              <a:ext uri="{FF2B5EF4-FFF2-40B4-BE49-F238E27FC236}">
                <a16:creationId xmlns:a16="http://schemas.microsoft.com/office/drawing/2014/main" id="{F21AA64B-DEC4-4592-A269-011EE51DD4AB}"/>
              </a:ext>
            </a:extLst>
          </p:cNvPr>
          <p:cNvSpPr/>
          <p:nvPr userDrawn="1"/>
        </p:nvSpPr>
        <p:spPr>
          <a:xfrm>
            <a:off x="492295" y="3931468"/>
            <a:ext cx="663960" cy="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cxnSp>
        <p:nvCxnSpPr>
          <p:cNvPr id="15" name="Hline">
            <a:extLst>
              <a:ext uri="{FF2B5EF4-FFF2-40B4-BE49-F238E27FC236}">
                <a16:creationId xmlns:a16="http://schemas.microsoft.com/office/drawing/2014/main" id="{CED59184-1FCB-491C-B108-0C922F0CD544}"/>
              </a:ext>
            </a:extLst>
          </p:cNvPr>
          <p:cNvCxnSpPr>
            <a:cxnSpLocks/>
          </p:cNvCxnSpPr>
          <p:nvPr userDrawn="1"/>
        </p:nvCxnSpPr>
        <p:spPr>
          <a:xfrm>
            <a:off x="5498463" y="3933056"/>
            <a:ext cx="6639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GameChangers">
            <a:extLst>
              <a:ext uri="{FF2B5EF4-FFF2-40B4-BE49-F238E27FC236}">
                <a16:creationId xmlns:a16="http://schemas.microsoft.com/office/drawing/2014/main" id="{4D27559E-4DCE-4CAF-A5DB-CC352B6B54E2}"/>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2"/>
          </a:solidFill>
          <a:ln w="7921" cap="flat">
            <a:noFill/>
            <a:prstDash val="solid"/>
            <a:miter/>
          </a:ln>
        </p:spPr>
        <p:txBody>
          <a:bodyPr rtlCol="0" anchor="ctr"/>
          <a:lstStyle/>
          <a:p>
            <a:endParaRPr lang="en-US" noProof="0" dirty="0"/>
          </a:p>
        </p:txBody>
      </p:sp>
      <p:sp>
        <p:nvSpPr>
          <p:cNvPr id="38" name="Logo shape cutout" hidden="1">
            <a:extLst>
              <a:ext uri="{FF2B5EF4-FFF2-40B4-BE49-F238E27FC236}">
                <a16:creationId xmlns:a16="http://schemas.microsoft.com/office/drawing/2014/main" id="{CF3EF6B3-6446-4F99-A7F5-2442D70F7A87}"/>
              </a:ext>
            </a:extLst>
          </p:cNvPr>
          <p:cNvSpPr>
            <a:spLocks/>
          </p:cNvSpPr>
          <p:nvPr userDrawn="1"/>
        </p:nvSpPr>
        <p:spPr bwMode="auto">
          <a:xfrm>
            <a:off x="10730262" y="5358931"/>
            <a:ext cx="860833" cy="789456"/>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noProof="0" dirty="0"/>
          </a:p>
        </p:txBody>
      </p:sp>
      <p:pic>
        <p:nvPicPr>
          <p:cNvPr id="16" name="IpsosLogo">
            <a:extLst>
              <a:ext uri="{FF2B5EF4-FFF2-40B4-BE49-F238E27FC236}">
                <a16:creationId xmlns:a16="http://schemas.microsoft.com/office/drawing/2014/main" id="{C1B8EB55-E36D-488C-9A31-C0FE08E6811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536964595"/>
      </p:ext>
    </p:extLst>
  </p:cSld>
  <p:clrMapOvr>
    <a:masterClrMapping/>
  </p:clrMapOvr>
  <p:extLst>
    <p:ext uri="{DCECCB84-F9BA-43D5-87BE-67443E8EF086}">
      <p15:sldGuideLst xmlns:p15="http://schemas.microsoft.com/office/powerpoint/2012/main">
        <p15:guide id="3" orient="horz" pos="323">
          <p15:clr>
            <a:srgbClr val="FBAE40"/>
          </p15:clr>
        </p15:guide>
        <p15:guide id="4" orient="horz" pos="1888">
          <p15:clr>
            <a:srgbClr val="FBAE40"/>
          </p15:clr>
        </p15:guide>
        <p15:guide id="5" orient="horz" pos="3317">
          <p15:clr>
            <a:srgbClr val="FBAE40"/>
          </p15:clr>
        </p15:guide>
        <p15:guide id="6" pos="340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mp; Text Spli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US" smtClean="0"/>
              <a:pPr/>
              <a:t>‹#›</a:t>
            </a:fld>
            <a:r>
              <a:rPr lang="en-US" dirty="0"/>
              <a:t> </a:t>
            </a:r>
          </a:p>
        </p:txBody>
      </p:sp>
      <p:sp>
        <p:nvSpPr>
          <p:cNvPr id="2" name="Title 1">
            <a:extLst>
              <a:ext uri="{FF2B5EF4-FFF2-40B4-BE49-F238E27FC236}">
                <a16:creationId xmlns:a16="http://schemas.microsoft.com/office/drawing/2014/main" id="{F880F3A8-E255-439C-855F-3431D2A9AD1D}"/>
              </a:ext>
            </a:extLst>
          </p:cNvPr>
          <p:cNvSpPr>
            <a:spLocks noGrp="1"/>
          </p:cNvSpPr>
          <p:nvPr>
            <p:ph type="title" hasCustomPrompt="1"/>
          </p:nvPr>
        </p:nvSpPr>
        <p:spPr>
          <a:xfrm>
            <a:off x="407988" y="368300"/>
            <a:ext cx="5274000" cy="387798"/>
          </a:xfrm>
        </p:spPr>
        <p:txBody>
          <a:bodyPr/>
          <a:lstStyle>
            <a:lvl1pPr>
              <a:defRPr/>
            </a:lvl1pPr>
          </a:lstStyle>
          <a:p>
            <a:r>
              <a:rPr lang="en-US" dirty="0"/>
              <a:t>TITLE OF THE SLIDE – one line</a:t>
            </a:r>
          </a:p>
        </p:txBody>
      </p:sp>
      <p:sp>
        <p:nvSpPr>
          <p:cNvPr id="5" name="Text Placeholder 5">
            <a:extLst>
              <a:ext uri="{FF2B5EF4-FFF2-40B4-BE49-F238E27FC236}">
                <a16:creationId xmlns:a16="http://schemas.microsoft.com/office/drawing/2014/main" id="{7E3E18FB-D9A3-4E90-AC92-ECC1E796D5D9}"/>
              </a:ext>
            </a:extLst>
          </p:cNvPr>
          <p:cNvSpPr>
            <a:spLocks noGrp="1"/>
          </p:cNvSpPr>
          <p:nvPr>
            <p:ph type="body" sz="quarter" idx="15" hasCustomPrompt="1"/>
          </p:nvPr>
        </p:nvSpPr>
        <p:spPr>
          <a:xfrm>
            <a:off x="6510009" y="846000"/>
            <a:ext cx="5274000"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US" dirty="0"/>
              <a:t>Subtitle of the slide – One line</a:t>
            </a:r>
          </a:p>
        </p:txBody>
      </p:sp>
      <p:sp>
        <p:nvSpPr>
          <p:cNvPr id="20" name="Text Placeholder 5">
            <a:extLst>
              <a:ext uri="{FF2B5EF4-FFF2-40B4-BE49-F238E27FC236}">
                <a16:creationId xmlns:a16="http://schemas.microsoft.com/office/drawing/2014/main" id="{49D2D0E9-B6D2-4330-9CEE-E3BFE462C4E9}"/>
              </a:ext>
            </a:extLst>
          </p:cNvPr>
          <p:cNvSpPr>
            <a:spLocks noGrp="1"/>
          </p:cNvSpPr>
          <p:nvPr>
            <p:ph type="body" sz="quarter" idx="19" hasCustomPrompt="1"/>
          </p:nvPr>
        </p:nvSpPr>
        <p:spPr>
          <a:xfrm>
            <a:off x="407988" y="846000"/>
            <a:ext cx="5274000"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US" dirty="0"/>
              <a:t>Subtitle of the slide – One line</a:t>
            </a:r>
          </a:p>
        </p:txBody>
      </p:sp>
      <p:sp>
        <p:nvSpPr>
          <p:cNvPr id="24" name="Text Placeholder 23">
            <a:extLst>
              <a:ext uri="{FF2B5EF4-FFF2-40B4-BE49-F238E27FC236}">
                <a16:creationId xmlns:a16="http://schemas.microsoft.com/office/drawing/2014/main" id="{C6340244-3EF0-43F9-B482-4EBE767E8914}"/>
              </a:ext>
            </a:extLst>
          </p:cNvPr>
          <p:cNvSpPr>
            <a:spLocks noGrp="1"/>
          </p:cNvSpPr>
          <p:nvPr>
            <p:ph type="body" sz="quarter" idx="20" hasCustomPrompt="1"/>
          </p:nvPr>
        </p:nvSpPr>
        <p:spPr>
          <a:xfrm>
            <a:off x="6510009" y="368301"/>
            <a:ext cx="5274000" cy="387798"/>
          </a:xfrm>
        </p:spPr>
        <p:txBody>
          <a:bodyPr bIns="0">
            <a:noAutofit/>
          </a:bodyPr>
          <a:lstStyle>
            <a:lvl1pPr>
              <a:lnSpc>
                <a:spcPct val="90000"/>
              </a:lnSpc>
              <a:spcBef>
                <a:spcPts val="0"/>
              </a:spcBef>
              <a:defRPr lang="en-US" sz="2400" b="0" kern="1200" cap="all" spc="0" baseline="0" dirty="0" smtClean="0">
                <a:solidFill>
                  <a:schemeClr val="bg2"/>
                </a:solidFill>
                <a:latin typeface="+mn-lt"/>
                <a:ea typeface="+mj-ea"/>
                <a:cs typeface="+mj-cs"/>
              </a:defRPr>
            </a:lvl1pPr>
            <a:lvl5pPr marL="850900" indent="0">
              <a:buNone/>
              <a:defRPr/>
            </a:lvl5pPr>
          </a:lstStyle>
          <a:p>
            <a:r>
              <a:rPr lang="en-US" dirty="0"/>
              <a:t>TITLE OF THE SLIDE – one line</a:t>
            </a:r>
          </a:p>
        </p:txBody>
      </p:sp>
      <p:sp>
        <p:nvSpPr>
          <p:cNvPr id="9" name="Text Placeholder 6">
            <a:extLst>
              <a:ext uri="{FF2B5EF4-FFF2-40B4-BE49-F238E27FC236}">
                <a16:creationId xmlns:a16="http://schemas.microsoft.com/office/drawing/2014/main" id="{F21D73FA-38CB-48BA-86F1-910DFD4D8AF8}"/>
              </a:ext>
            </a:extLst>
          </p:cNvPr>
          <p:cNvSpPr>
            <a:spLocks noGrp="1"/>
          </p:cNvSpPr>
          <p:nvPr>
            <p:ph type="body" sz="quarter" idx="21"/>
          </p:nvPr>
        </p:nvSpPr>
        <p:spPr>
          <a:xfrm>
            <a:off x="407988" y="1484313"/>
            <a:ext cx="5274000" cy="4429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6">
            <a:extLst>
              <a:ext uri="{FF2B5EF4-FFF2-40B4-BE49-F238E27FC236}">
                <a16:creationId xmlns:a16="http://schemas.microsoft.com/office/drawing/2014/main" id="{F4B9B17C-C5A3-4B37-B6BB-69A35AD7887C}"/>
              </a:ext>
            </a:extLst>
          </p:cNvPr>
          <p:cNvSpPr>
            <a:spLocks noGrp="1"/>
          </p:cNvSpPr>
          <p:nvPr>
            <p:ph type="body" sz="quarter" idx="22"/>
          </p:nvPr>
        </p:nvSpPr>
        <p:spPr>
          <a:xfrm>
            <a:off x="6510009" y="1484313"/>
            <a:ext cx="5274000" cy="4429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1593148"/>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amp; Text Lef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US" smtClean="0"/>
              <a:pPr/>
              <a:t>‹#›</a:t>
            </a:fld>
            <a:r>
              <a:rPr lang="en-US" dirty="0"/>
              <a:t> </a:t>
            </a:r>
          </a:p>
        </p:txBody>
      </p:sp>
      <p:sp>
        <p:nvSpPr>
          <p:cNvPr id="20" name="Text Placeholder 5">
            <a:extLst>
              <a:ext uri="{FF2B5EF4-FFF2-40B4-BE49-F238E27FC236}">
                <a16:creationId xmlns:a16="http://schemas.microsoft.com/office/drawing/2014/main" id="{49D2D0E9-B6D2-4330-9CEE-E3BFE462C4E9}"/>
              </a:ext>
            </a:extLst>
          </p:cNvPr>
          <p:cNvSpPr>
            <a:spLocks noGrp="1"/>
          </p:cNvSpPr>
          <p:nvPr>
            <p:ph type="body" sz="quarter" idx="19" hasCustomPrompt="1"/>
          </p:nvPr>
        </p:nvSpPr>
        <p:spPr>
          <a:xfrm>
            <a:off x="407988" y="846000"/>
            <a:ext cx="5274000"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US" dirty="0"/>
              <a:t>Subtitle of the slide – One line</a:t>
            </a:r>
          </a:p>
        </p:txBody>
      </p:sp>
      <p:sp>
        <p:nvSpPr>
          <p:cNvPr id="9" name="Text Placeholder 6">
            <a:extLst>
              <a:ext uri="{FF2B5EF4-FFF2-40B4-BE49-F238E27FC236}">
                <a16:creationId xmlns:a16="http://schemas.microsoft.com/office/drawing/2014/main" id="{F21D73FA-38CB-48BA-86F1-910DFD4D8AF8}"/>
              </a:ext>
            </a:extLst>
          </p:cNvPr>
          <p:cNvSpPr>
            <a:spLocks noGrp="1"/>
          </p:cNvSpPr>
          <p:nvPr>
            <p:ph type="body" sz="quarter" idx="21"/>
          </p:nvPr>
        </p:nvSpPr>
        <p:spPr>
          <a:xfrm>
            <a:off x="407987" y="1484313"/>
            <a:ext cx="5274000" cy="4429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FB881570-0BEB-45FD-A2A2-DF4E7BDEAAD1}"/>
              </a:ext>
            </a:extLst>
          </p:cNvPr>
          <p:cNvSpPr>
            <a:spLocks noGrp="1"/>
          </p:cNvSpPr>
          <p:nvPr>
            <p:ph type="title" hasCustomPrompt="1"/>
          </p:nvPr>
        </p:nvSpPr>
        <p:spPr>
          <a:xfrm>
            <a:off x="407987" y="368300"/>
            <a:ext cx="5274000" cy="387798"/>
          </a:xfrm>
        </p:spPr>
        <p:txBody>
          <a:bodyPr/>
          <a:lstStyle>
            <a:lvl1pPr>
              <a:defRPr/>
            </a:lvl1pPr>
          </a:lstStyle>
          <a:p>
            <a:r>
              <a:rPr lang="en-US" dirty="0"/>
              <a:t>TITLE OF THE SLIDE – one line</a:t>
            </a:r>
          </a:p>
        </p:txBody>
      </p:sp>
    </p:spTree>
    <p:extLst>
      <p:ext uri="{BB962C8B-B14F-4D97-AF65-F5344CB8AC3E}">
        <p14:creationId xmlns:p14="http://schemas.microsoft.com/office/powerpoint/2010/main" val="426679226"/>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Text Righ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US" smtClean="0"/>
              <a:pPr/>
              <a:t>‹#›</a:t>
            </a:fld>
            <a:r>
              <a:rPr lang="en-US" dirty="0"/>
              <a:t> </a:t>
            </a:r>
          </a:p>
        </p:txBody>
      </p:sp>
      <p:sp>
        <p:nvSpPr>
          <p:cNvPr id="20" name="Text Placeholder 5">
            <a:extLst>
              <a:ext uri="{FF2B5EF4-FFF2-40B4-BE49-F238E27FC236}">
                <a16:creationId xmlns:a16="http://schemas.microsoft.com/office/drawing/2014/main" id="{49D2D0E9-B6D2-4330-9CEE-E3BFE462C4E9}"/>
              </a:ext>
            </a:extLst>
          </p:cNvPr>
          <p:cNvSpPr>
            <a:spLocks noGrp="1"/>
          </p:cNvSpPr>
          <p:nvPr>
            <p:ph type="body" sz="quarter" idx="19" hasCustomPrompt="1"/>
          </p:nvPr>
        </p:nvSpPr>
        <p:spPr>
          <a:xfrm>
            <a:off x="6510013" y="846000"/>
            <a:ext cx="5274000"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US" dirty="0"/>
              <a:t>Subtitle of the slide – One line</a:t>
            </a:r>
          </a:p>
        </p:txBody>
      </p:sp>
      <p:sp>
        <p:nvSpPr>
          <p:cNvPr id="9" name="Text Placeholder 6">
            <a:extLst>
              <a:ext uri="{FF2B5EF4-FFF2-40B4-BE49-F238E27FC236}">
                <a16:creationId xmlns:a16="http://schemas.microsoft.com/office/drawing/2014/main" id="{F21D73FA-38CB-48BA-86F1-910DFD4D8AF8}"/>
              </a:ext>
            </a:extLst>
          </p:cNvPr>
          <p:cNvSpPr>
            <a:spLocks noGrp="1"/>
          </p:cNvSpPr>
          <p:nvPr>
            <p:ph type="body" sz="quarter" idx="21"/>
          </p:nvPr>
        </p:nvSpPr>
        <p:spPr>
          <a:xfrm>
            <a:off x="6510012" y="1484313"/>
            <a:ext cx="5274000" cy="4429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FB881570-0BEB-45FD-A2A2-DF4E7BDEAAD1}"/>
              </a:ext>
            </a:extLst>
          </p:cNvPr>
          <p:cNvSpPr>
            <a:spLocks noGrp="1"/>
          </p:cNvSpPr>
          <p:nvPr>
            <p:ph type="title" hasCustomPrompt="1"/>
          </p:nvPr>
        </p:nvSpPr>
        <p:spPr>
          <a:xfrm>
            <a:off x="6510012" y="368300"/>
            <a:ext cx="5274000" cy="387798"/>
          </a:xfrm>
        </p:spPr>
        <p:txBody>
          <a:bodyPr/>
          <a:lstStyle>
            <a:lvl1pPr>
              <a:defRPr/>
            </a:lvl1pPr>
          </a:lstStyle>
          <a:p>
            <a:r>
              <a:rPr lang="en-US" dirty="0"/>
              <a:t>TITLE OF THE SLIDE – one line</a:t>
            </a:r>
          </a:p>
        </p:txBody>
      </p:sp>
    </p:spTree>
    <p:extLst>
      <p:ext uri="{BB962C8B-B14F-4D97-AF65-F5344CB8AC3E}">
        <p14:creationId xmlns:p14="http://schemas.microsoft.com/office/powerpoint/2010/main" val="1815611915"/>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mp; Text Right Wider">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US" smtClean="0"/>
              <a:pPr/>
              <a:t>‹#›</a:t>
            </a:fld>
            <a:r>
              <a:rPr lang="en-US" dirty="0"/>
              <a:t> </a:t>
            </a:r>
          </a:p>
        </p:txBody>
      </p:sp>
      <p:sp>
        <p:nvSpPr>
          <p:cNvPr id="3" name="Title 2">
            <a:extLst>
              <a:ext uri="{FF2B5EF4-FFF2-40B4-BE49-F238E27FC236}">
                <a16:creationId xmlns:a16="http://schemas.microsoft.com/office/drawing/2014/main" id="{19BC349C-BDD0-4820-9A79-533085E18AEF}"/>
              </a:ext>
            </a:extLst>
          </p:cNvPr>
          <p:cNvSpPr>
            <a:spLocks noGrp="1"/>
          </p:cNvSpPr>
          <p:nvPr>
            <p:ph type="title" hasCustomPrompt="1"/>
          </p:nvPr>
        </p:nvSpPr>
        <p:spPr>
          <a:xfrm>
            <a:off x="3820160" y="368300"/>
            <a:ext cx="7963851" cy="387798"/>
          </a:xfrm>
        </p:spPr>
        <p:txBody>
          <a:bodyPr/>
          <a:lstStyle>
            <a:lvl1pPr>
              <a:defRPr/>
            </a:lvl1pPr>
          </a:lstStyle>
          <a:p>
            <a:r>
              <a:rPr lang="en-US" dirty="0"/>
              <a:t>TITLE OF THE SLIDE – one line</a:t>
            </a:r>
          </a:p>
        </p:txBody>
      </p:sp>
      <p:sp>
        <p:nvSpPr>
          <p:cNvPr id="5" name="Text Placeholder 5">
            <a:extLst>
              <a:ext uri="{FF2B5EF4-FFF2-40B4-BE49-F238E27FC236}">
                <a16:creationId xmlns:a16="http://schemas.microsoft.com/office/drawing/2014/main" id="{116CE797-1F3D-4B22-BCC5-2F0A28302B8F}"/>
              </a:ext>
            </a:extLst>
          </p:cNvPr>
          <p:cNvSpPr>
            <a:spLocks noGrp="1"/>
          </p:cNvSpPr>
          <p:nvPr>
            <p:ph type="body" sz="quarter" idx="15" hasCustomPrompt="1"/>
          </p:nvPr>
        </p:nvSpPr>
        <p:spPr>
          <a:xfrm>
            <a:off x="3820159" y="846000"/>
            <a:ext cx="7963851"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US" dirty="0"/>
              <a:t>Subtitle of the slide – One line</a:t>
            </a:r>
          </a:p>
        </p:txBody>
      </p:sp>
      <p:sp>
        <p:nvSpPr>
          <p:cNvPr id="6" name="Text Placeholder 6">
            <a:extLst>
              <a:ext uri="{FF2B5EF4-FFF2-40B4-BE49-F238E27FC236}">
                <a16:creationId xmlns:a16="http://schemas.microsoft.com/office/drawing/2014/main" id="{96857426-65DB-4784-9162-A4F01CE82B86}"/>
              </a:ext>
            </a:extLst>
          </p:cNvPr>
          <p:cNvSpPr>
            <a:spLocks noGrp="1"/>
          </p:cNvSpPr>
          <p:nvPr>
            <p:ph type="body" sz="quarter" idx="19"/>
          </p:nvPr>
        </p:nvSpPr>
        <p:spPr>
          <a:xfrm>
            <a:off x="3820160" y="1484313"/>
            <a:ext cx="7963852" cy="4429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6200717"/>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Footer">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4"/>
            <a:ext cx="10080000" cy="396875"/>
          </a:xfrm>
        </p:spPr>
        <p:txBody>
          <a:bodyPr wrap="square" lIns="0" tIns="0" bIns="0" anchor="t" anchorCtr="0">
            <a:noAutofit/>
          </a:bodyPr>
          <a:lstStyle>
            <a:lvl1pPr marL="0" indent="0" defTabSz="541338">
              <a:spcBef>
                <a:spcPts val="0"/>
              </a:spcBef>
              <a:buNone/>
              <a:defRPr sz="800" b="0" i="1">
                <a:solidFill>
                  <a:schemeClr val="tx1">
                    <a:lumMod val="50000"/>
                    <a:lumOff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US" dirty="0"/>
              <a:t>Base:	Xxx</a:t>
            </a:r>
          </a:p>
          <a:p>
            <a:pPr lvl="0"/>
            <a:r>
              <a:rPr lang="en-US" dirty="0"/>
              <a:t>Question:	Xxx</a:t>
            </a:r>
          </a:p>
          <a:p>
            <a:pPr lvl="0"/>
            <a:r>
              <a:rPr lang="en-US" dirty="0"/>
              <a:t>	Xxx</a:t>
            </a: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US" smtClean="0"/>
              <a:pPr/>
              <a:t>‹#›</a:t>
            </a:fld>
            <a:r>
              <a:rPr lang="en-US" dirty="0"/>
              <a:t> </a:t>
            </a:r>
          </a:p>
        </p:txBody>
      </p:sp>
      <p:sp>
        <p:nvSpPr>
          <p:cNvPr id="2" name="Title 1">
            <a:extLst>
              <a:ext uri="{FF2B5EF4-FFF2-40B4-BE49-F238E27FC236}">
                <a16:creationId xmlns:a16="http://schemas.microsoft.com/office/drawing/2014/main" id="{2BFC839B-8CF0-4FE4-BE39-64E2208DEEB7}"/>
              </a:ext>
            </a:extLst>
          </p:cNvPr>
          <p:cNvSpPr>
            <a:spLocks noGrp="1"/>
          </p:cNvSpPr>
          <p:nvPr>
            <p:ph type="title" hasCustomPrompt="1"/>
          </p:nvPr>
        </p:nvSpPr>
        <p:spPr/>
        <p:txBody>
          <a:bodyPr/>
          <a:lstStyle>
            <a:lvl1pPr>
              <a:defRPr/>
            </a:lvl1pPr>
          </a:lstStyle>
          <a:p>
            <a:r>
              <a:rPr lang="en-US" dirty="0"/>
              <a:t>TITLE OF THE SLIDE – one line</a:t>
            </a:r>
          </a:p>
        </p:txBody>
      </p:sp>
    </p:spTree>
    <p:extLst>
      <p:ext uri="{BB962C8B-B14F-4D97-AF65-F5344CB8AC3E}">
        <p14:creationId xmlns:p14="http://schemas.microsoft.com/office/powerpoint/2010/main" val="192508165"/>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guide id="9" orient="horz" pos="1117" userDrawn="1">
          <p15:clr>
            <a:srgbClr val="FBAE40"/>
          </p15:clr>
        </p15:guide>
        <p15:guide id="10" orient="horz" pos="1344" userDrawn="1">
          <p15:clr>
            <a:srgbClr val="FBAE40"/>
          </p15:clr>
        </p15:guide>
        <p15:guide id="11" orient="horz" pos="1434" userDrawn="1">
          <p15:clr>
            <a:srgbClr val="FBAE40"/>
          </p15:clr>
        </p15:guide>
        <p15:guide id="12" orient="horz" pos="3543" userDrawn="1">
          <p15:clr>
            <a:srgbClr val="FBAE40"/>
          </p15:clr>
        </p15:guide>
        <p15:guide id="13" pos="1572" userDrawn="1">
          <p15:clr>
            <a:srgbClr val="FBAE40"/>
          </p15:clr>
        </p15:guide>
        <p15:guide id="14" pos="610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clusion &amp; Foot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765175"/>
            <a:ext cx="11376025" cy="719138"/>
          </a:xfrm>
          <a:noFill/>
        </p:spPr>
        <p:txBody>
          <a:bodyPr wrap="square" lIns="0" tIns="0" rIns="0" bIns="0">
            <a:noAutofit/>
          </a:bodyPr>
          <a:lstStyle>
            <a:lvl1pPr marL="0" marR="0" indent="0" algn="l" defTabSz="914400" rtl="0" eaLnBrk="1" fontAlgn="auto" latinLnBrk="0" hangingPunct="1">
              <a:lnSpc>
                <a:spcPct val="100000"/>
              </a:lnSpc>
              <a:spcBef>
                <a:spcPts val="0"/>
              </a:spcBef>
              <a:spcAft>
                <a:spcPts val="0"/>
              </a:spcAft>
              <a:buClrTx/>
              <a:buSzPct val="50000"/>
              <a:buFont typeface="Arial" panose="020B0406020202030204" pitchFamily="34" charset="0"/>
              <a:buNone/>
              <a:tabLst/>
              <a:defRPr sz="2000">
                <a:solidFill>
                  <a:schemeClr val="tx2"/>
                </a:solidFill>
              </a:defRPr>
            </a:lvl1pPr>
          </a:lstStyle>
          <a:p>
            <a:pPr lvl="0"/>
            <a:r>
              <a:rPr lang="en-US" dirty="0"/>
              <a:t>Conclusion.</a:t>
            </a:r>
          </a:p>
          <a:p>
            <a:pPr marL="0" marR="0" lvl="0" indent="0" algn="l" defTabSz="914400" rtl="0" eaLnBrk="1" fontAlgn="auto" latinLnBrk="0" hangingPunct="1">
              <a:lnSpc>
                <a:spcPct val="100000"/>
              </a:lnSpc>
              <a:spcBef>
                <a:spcPts val="0"/>
              </a:spcBef>
              <a:spcAft>
                <a:spcPts val="0"/>
              </a:spcAft>
              <a:buClrTx/>
              <a:buSzPct val="50000"/>
              <a:buFont typeface="Arial" panose="020B0406020202030204" pitchFamily="34" charset="0"/>
              <a:buNone/>
              <a:tabLst/>
              <a:defRPr/>
            </a:pPr>
            <a:r>
              <a:rPr lang="en-US" dirty="0"/>
              <a:t>Two lines max.</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4"/>
            <a:ext cx="10080000" cy="396875"/>
          </a:xfrm>
        </p:spPr>
        <p:txBody>
          <a:bodyPr wrap="square" lIns="0" tIns="0" bIns="0" anchor="t" anchorCtr="0">
            <a:noAutofit/>
          </a:bodyPr>
          <a:lstStyle>
            <a:lvl1pPr marL="0" indent="0" defTabSz="541338">
              <a:spcBef>
                <a:spcPts val="0"/>
              </a:spcBef>
              <a:buNone/>
              <a:defRPr sz="800" b="0" i="1">
                <a:solidFill>
                  <a:schemeClr val="tx1">
                    <a:lumMod val="50000"/>
                    <a:lumOff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US" dirty="0"/>
              <a:t>Base:	Xxx</a:t>
            </a:r>
          </a:p>
          <a:p>
            <a:pPr lvl="0"/>
            <a:r>
              <a:rPr lang="en-US" dirty="0"/>
              <a:t>Question:	Xxx</a:t>
            </a:r>
          </a:p>
          <a:p>
            <a:pPr lvl="0"/>
            <a:r>
              <a:rPr lang="en-US" dirty="0"/>
              <a:t>	Xxx</a:t>
            </a: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US" smtClean="0"/>
              <a:pPr/>
              <a:t>‹#›</a:t>
            </a:fld>
            <a:r>
              <a:rPr lang="en-US" dirty="0"/>
              <a:t> </a:t>
            </a:r>
          </a:p>
        </p:txBody>
      </p:sp>
      <p:sp>
        <p:nvSpPr>
          <p:cNvPr id="2" name="Title 1">
            <a:extLst>
              <a:ext uri="{FF2B5EF4-FFF2-40B4-BE49-F238E27FC236}">
                <a16:creationId xmlns:a16="http://schemas.microsoft.com/office/drawing/2014/main" id="{1B271E15-A032-4BDE-BAF8-DCFCAEF4F2C2}"/>
              </a:ext>
            </a:extLst>
          </p:cNvPr>
          <p:cNvSpPr>
            <a:spLocks noGrp="1"/>
          </p:cNvSpPr>
          <p:nvPr>
            <p:ph type="title" hasCustomPrompt="1"/>
          </p:nvPr>
        </p:nvSpPr>
        <p:spPr/>
        <p:txBody>
          <a:bodyPr/>
          <a:lstStyle>
            <a:lvl1pPr>
              <a:defRPr sz="1600"/>
            </a:lvl1pPr>
          </a:lstStyle>
          <a:p>
            <a:r>
              <a:rPr lang="en-US" dirty="0"/>
              <a:t>TITLE OF THE SLIDE – one line</a:t>
            </a:r>
          </a:p>
        </p:txBody>
      </p:sp>
    </p:spTree>
    <p:extLst>
      <p:ext uri="{BB962C8B-B14F-4D97-AF65-F5344CB8AC3E}">
        <p14:creationId xmlns:p14="http://schemas.microsoft.com/office/powerpoint/2010/main" val="628297886"/>
      </p:ext>
    </p:extLst>
  </p:cSld>
  <p:clrMapOvr>
    <a:masterClrMapping/>
  </p:clrMapOvr>
  <p:extLst>
    <p:ext uri="{DCECCB84-F9BA-43D5-87BE-67443E8EF086}">
      <p15:sldGuideLst xmlns:p15="http://schemas.microsoft.com/office/powerpoint/2012/main">
        <p15:guide id="5" orient="horz" pos="935" userDrawn="1">
          <p15:clr>
            <a:srgbClr val="FBAE40"/>
          </p15:clr>
        </p15:guide>
        <p15:guide id="6" orient="horz" pos="3725" userDrawn="1">
          <p15:clr>
            <a:srgbClr val="FBAE40"/>
          </p15:clr>
        </p15:guide>
        <p15:guide id="7" orient="horz" pos="1117" userDrawn="1">
          <p15:clr>
            <a:srgbClr val="FBAE40"/>
          </p15:clr>
        </p15:guide>
        <p15:guide id="8" orient="horz" pos="1344" userDrawn="1">
          <p15:clr>
            <a:srgbClr val="FBAE40"/>
          </p15:clr>
        </p15:guide>
        <p15:guide id="9" orient="horz" pos="1434" userDrawn="1">
          <p15:clr>
            <a:srgbClr val="FBAE40"/>
          </p15:clr>
        </p15:guide>
        <p15:guide id="10" orient="horz" pos="3543" userDrawn="1">
          <p15:clr>
            <a:srgbClr val="FBAE40"/>
          </p15:clr>
        </p15:guide>
        <p15:guide id="11" pos="6108" userDrawn="1">
          <p15:clr>
            <a:srgbClr val="FBAE40"/>
          </p15:clr>
        </p15:guide>
        <p15:guide id="12" pos="157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clusion, Title &amp; Footer - Presentation Sty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377377"/>
            <a:ext cx="11376025" cy="719138"/>
          </a:xfrm>
          <a:noFill/>
        </p:spPr>
        <p:txBody>
          <a:bodyPr wrap="square" lIns="0" tIns="0" rIns="0" bIns="0">
            <a:noAutofit/>
          </a:bodyPr>
          <a:lstStyle>
            <a:lvl1pPr marL="0" marR="0" indent="0" algn="l" defTabSz="914400" rtl="0" eaLnBrk="1" fontAlgn="auto" latinLnBrk="0" hangingPunct="1">
              <a:lnSpc>
                <a:spcPct val="100000"/>
              </a:lnSpc>
              <a:spcBef>
                <a:spcPts val="0"/>
              </a:spcBef>
              <a:spcAft>
                <a:spcPts val="0"/>
              </a:spcAft>
              <a:buClrTx/>
              <a:buSzPct val="50000"/>
              <a:buFont typeface="Arial" panose="020B0406020202030204" pitchFamily="34" charset="0"/>
              <a:buNone/>
              <a:tabLst/>
              <a:defRPr sz="2000">
                <a:solidFill>
                  <a:schemeClr val="tx2"/>
                </a:solidFill>
              </a:defRPr>
            </a:lvl1pPr>
          </a:lstStyle>
          <a:p>
            <a:pPr lvl="0"/>
            <a:r>
              <a:rPr lang="en-US" dirty="0"/>
              <a:t>Conclusion.</a:t>
            </a:r>
          </a:p>
          <a:p>
            <a:pPr marL="0" marR="0" lvl="0" indent="0" algn="l" defTabSz="914400" rtl="0" eaLnBrk="1" fontAlgn="auto" latinLnBrk="0" hangingPunct="1">
              <a:lnSpc>
                <a:spcPct val="100000"/>
              </a:lnSpc>
              <a:spcBef>
                <a:spcPts val="0"/>
              </a:spcBef>
              <a:spcAft>
                <a:spcPts val="0"/>
              </a:spcAft>
              <a:buClrTx/>
              <a:buSzPct val="50000"/>
              <a:buFont typeface="Arial" panose="020B0406020202030204" pitchFamily="34" charset="0"/>
              <a:buNone/>
              <a:tabLst/>
              <a:defRPr/>
            </a:pPr>
            <a:r>
              <a:rPr lang="en-US" dirty="0"/>
              <a:t>Two lines max.</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4"/>
            <a:ext cx="10080000" cy="396875"/>
          </a:xfrm>
        </p:spPr>
        <p:txBody>
          <a:bodyPr wrap="square" lIns="0" tIns="0" bIns="0" anchor="t" anchorCtr="0">
            <a:noAutofit/>
          </a:bodyPr>
          <a:lstStyle>
            <a:lvl1pPr marL="0" indent="0" defTabSz="541338">
              <a:spcBef>
                <a:spcPts val="0"/>
              </a:spcBef>
              <a:buNone/>
              <a:defRPr sz="800" b="0" i="1">
                <a:solidFill>
                  <a:schemeClr val="tx1">
                    <a:lumMod val="50000"/>
                    <a:lumOff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US" dirty="0"/>
              <a:t>Base:	Xxx</a:t>
            </a:r>
          </a:p>
          <a:p>
            <a:pPr lvl="0"/>
            <a:r>
              <a:rPr lang="en-US" dirty="0"/>
              <a:t>Question:	Xxx</a:t>
            </a:r>
          </a:p>
          <a:p>
            <a:pPr lvl="0"/>
            <a:r>
              <a:rPr lang="en-US" dirty="0"/>
              <a:t>	Xxx</a:t>
            </a: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US" smtClean="0"/>
              <a:pPr/>
              <a:t>‹#›</a:t>
            </a:fld>
            <a:r>
              <a:rPr lang="en-US" dirty="0"/>
              <a:t> </a:t>
            </a:r>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07988" y="1096515"/>
            <a:ext cx="11376024" cy="387798"/>
          </a:xfrm>
        </p:spPr>
        <p:txBody>
          <a:bodyPr bIns="72000" anchor="b">
            <a:noAutofit/>
          </a:bodyPr>
          <a:lstStyle>
            <a:lvl1pPr>
              <a:defRPr sz="1600"/>
            </a:lvl1pPr>
          </a:lstStyle>
          <a:p>
            <a:r>
              <a:rPr lang="en-US" dirty="0"/>
              <a:t>TITLE OF THE SLIDE – one line</a:t>
            </a:r>
          </a:p>
        </p:txBody>
      </p:sp>
    </p:spTree>
    <p:extLst>
      <p:ext uri="{BB962C8B-B14F-4D97-AF65-F5344CB8AC3E}">
        <p14:creationId xmlns:p14="http://schemas.microsoft.com/office/powerpoint/2010/main" val="3089867524"/>
      </p:ext>
    </p:extLst>
  </p:cSld>
  <p:clrMapOvr>
    <a:masterClrMapping/>
  </p:clrMapOvr>
  <p:extLst>
    <p:ext uri="{DCECCB84-F9BA-43D5-87BE-67443E8EF086}">
      <p15:sldGuideLst xmlns:p15="http://schemas.microsoft.com/office/powerpoint/2012/main">
        <p15:guide id="5" orient="horz" pos="935">
          <p15:clr>
            <a:srgbClr val="FBAE40"/>
          </p15:clr>
        </p15:guide>
        <p15:guide id="6" orient="horz" pos="3725">
          <p15:clr>
            <a:srgbClr val="FBAE40"/>
          </p15:clr>
        </p15:guide>
        <p15:guide id="7" orient="horz" pos="1117" userDrawn="1">
          <p15:clr>
            <a:srgbClr val="FBAE40"/>
          </p15:clr>
        </p15:guide>
        <p15:guide id="8" orient="horz" pos="1344" userDrawn="1">
          <p15:clr>
            <a:srgbClr val="FBAE40"/>
          </p15:clr>
        </p15:guide>
        <p15:guide id="9" orient="horz" pos="1434" userDrawn="1">
          <p15:clr>
            <a:srgbClr val="FBAE40"/>
          </p15:clr>
        </p15:guide>
        <p15:guide id="10" orient="horz" pos="3543" userDrawn="1">
          <p15:clr>
            <a:srgbClr val="FBAE40"/>
          </p15:clr>
        </p15:guide>
        <p15:guide id="11" pos="1572" userDrawn="1">
          <p15:clr>
            <a:srgbClr val="FBAE40"/>
          </p15:clr>
        </p15:guide>
        <p15:guide id="12" pos="610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Text &amp; Visual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15B9A7-20FC-4F46-8387-4CCC79717A8A}"/>
              </a:ext>
            </a:extLst>
          </p:cNvPr>
          <p:cNvSpPr/>
          <p:nvPr userDrawn="1"/>
        </p:nvSpPr>
        <p:spPr>
          <a:xfrm>
            <a:off x="11049001" y="5913438"/>
            <a:ext cx="1143000" cy="944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US" smtClean="0"/>
              <a:pPr/>
              <a:t>‹#›</a:t>
            </a:fld>
            <a:r>
              <a:rPr lang="en-US" dirty="0"/>
              <a:t> </a:t>
            </a:r>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07988" y="368300"/>
            <a:ext cx="4428000" cy="997196"/>
          </a:xfrm>
        </p:spPr>
        <p:txBody>
          <a:bodyPr>
            <a:noAutofit/>
          </a:bodyPr>
          <a:lstStyle>
            <a:lvl1pPr>
              <a:defRPr/>
            </a:lvl1pPr>
          </a:lstStyle>
          <a:p>
            <a:r>
              <a:rPr lang="en-US" dirty="0"/>
              <a:t>TITLE OF THE SLIDE</a:t>
            </a:r>
            <a:br>
              <a:rPr lang="en-US" dirty="0"/>
            </a:br>
            <a:r>
              <a:rPr lang="en-US" dirty="0"/>
              <a:t>Two lines</a:t>
            </a:r>
            <a:br>
              <a:rPr lang="en-US" dirty="0"/>
            </a:br>
            <a:r>
              <a:rPr lang="en-US" dirty="0"/>
              <a:t>or three</a:t>
            </a:r>
          </a:p>
        </p:txBody>
      </p:sp>
      <p:sp>
        <p:nvSpPr>
          <p:cNvPr id="4" name="Text Placeholder 3">
            <a:extLst>
              <a:ext uri="{FF2B5EF4-FFF2-40B4-BE49-F238E27FC236}">
                <a16:creationId xmlns:a16="http://schemas.microsoft.com/office/drawing/2014/main" id="{03D849C8-1851-477A-A9B5-6673877887DA}"/>
              </a:ext>
            </a:extLst>
          </p:cNvPr>
          <p:cNvSpPr>
            <a:spLocks noGrp="1"/>
          </p:cNvSpPr>
          <p:nvPr>
            <p:ph type="body" sz="quarter" idx="19"/>
          </p:nvPr>
        </p:nvSpPr>
        <p:spPr>
          <a:xfrm>
            <a:off x="407988" y="1484313"/>
            <a:ext cx="4428000" cy="4429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B5427F0-1F6E-43BD-B5FB-29417006F77C}"/>
              </a:ext>
            </a:extLst>
          </p:cNvPr>
          <p:cNvSpPr>
            <a:spLocks noGrp="1"/>
          </p:cNvSpPr>
          <p:nvPr>
            <p:ph type="pic" sz="quarter" idx="15"/>
          </p:nvPr>
        </p:nvSpPr>
        <p:spPr>
          <a:xfrm>
            <a:off x="5123891" y="1"/>
            <a:ext cx="7068110" cy="6858000"/>
          </a:xfrm>
          <a:custGeom>
            <a:avLst/>
            <a:gdLst>
              <a:gd name="connsiteX0" fmla="*/ 6518675 w 7068110"/>
              <a:gd name="connsiteY0" fmla="*/ 6696375 h 6858000"/>
              <a:gd name="connsiteX1" fmla="*/ 6531093 w 7068110"/>
              <a:gd name="connsiteY1" fmla="*/ 6702043 h 6858000"/>
              <a:gd name="connsiteX2" fmla="*/ 6536088 w 7068110"/>
              <a:gd name="connsiteY2" fmla="*/ 6718710 h 6858000"/>
              <a:gd name="connsiteX3" fmla="*/ 6531121 w 7068110"/>
              <a:gd name="connsiteY3" fmla="*/ 6736075 h 6858000"/>
              <a:gd name="connsiteX4" fmla="*/ 6518675 w 7068110"/>
              <a:gd name="connsiteY4" fmla="*/ 6741770 h 6858000"/>
              <a:gd name="connsiteX5" fmla="*/ 6506173 w 7068110"/>
              <a:gd name="connsiteY5" fmla="*/ 6736103 h 6858000"/>
              <a:gd name="connsiteX6" fmla="*/ 6501206 w 7068110"/>
              <a:gd name="connsiteY6" fmla="*/ 6719045 h 6858000"/>
              <a:gd name="connsiteX7" fmla="*/ 6506173 w 7068110"/>
              <a:gd name="connsiteY7" fmla="*/ 6702015 h 6858000"/>
              <a:gd name="connsiteX8" fmla="*/ 6518675 w 7068110"/>
              <a:gd name="connsiteY8" fmla="*/ 6696375 h 6858000"/>
              <a:gd name="connsiteX9" fmla="*/ 6398569 w 7068110"/>
              <a:gd name="connsiteY9" fmla="*/ 6695928 h 6858000"/>
              <a:gd name="connsiteX10" fmla="*/ 6409703 w 7068110"/>
              <a:gd name="connsiteY10" fmla="*/ 6701568 h 6858000"/>
              <a:gd name="connsiteX11" fmla="*/ 6414364 w 7068110"/>
              <a:gd name="connsiteY11" fmla="*/ 6718543 h 6858000"/>
              <a:gd name="connsiteX12" fmla="*/ 6409592 w 7068110"/>
              <a:gd name="connsiteY12" fmla="*/ 6736103 h 6858000"/>
              <a:gd name="connsiteX13" fmla="*/ 6398123 w 7068110"/>
              <a:gd name="connsiteY13" fmla="*/ 6741770 h 6858000"/>
              <a:gd name="connsiteX14" fmla="*/ 6386905 w 7068110"/>
              <a:gd name="connsiteY14" fmla="*/ 6736298 h 6858000"/>
              <a:gd name="connsiteX15" fmla="*/ 6382273 w 7068110"/>
              <a:gd name="connsiteY15" fmla="*/ 6719380 h 6858000"/>
              <a:gd name="connsiteX16" fmla="*/ 6387212 w 7068110"/>
              <a:gd name="connsiteY16" fmla="*/ 6701931 h 6858000"/>
              <a:gd name="connsiteX17" fmla="*/ 6398569 w 7068110"/>
              <a:gd name="connsiteY17" fmla="*/ 6695928 h 6858000"/>
              <a:gd name="connsiteX18" fmla="*/ 6580773 w 7068110"/>
              <a:gd name="connsiteY18" fmla="*/ 6688056 h 6858000"/>
              <a:gd name="connsiteX19" fmla="*/ 6572095 w 7068110"/>
              <a:gd name="connsiteY19" fmla="*/ 6689256 h 6858000"/>
              <a:gd name="connsiteX20" fmla="*/ 6565704 w 7068110"/>
              <a:gd name="connsiteY20" fmla="*/ 6692187 h 6858000"/>
              <a:gd name="connsiteX21" fmla="*/ 6560765 w 7068110"/>
              <a:gd name="connsiteY21" fmla="*/ 6697799 h 6858000"/>
              <a:gd name="connsiteX22" fmla="*/ 6558951 w 7068110"/>
              <a:gd name="connsiteY22" fmla="*/ 6705141 h 6858000"/>
              <a:gd name="connsiteX23" fmla="*/ 6561156 w 7068110"/>
              <a:gd name="connsiteY23" fmla="*/ 6713098 h 6858000"/>
              <a:gd name="connsiteX24" fmla="*/ 6567630 w 7068110"/>
              <a:gd name="connsiteY24" fmla="*/ 6718738 h 6858000"/>
              <a:gd name="connsiteX25" fmla="*/ 6582950 w 7068110"/>
              <a:gd name="connsiteY25" fmla="*/ 6723568 h 6858000"/>
              <a:gd name="connsiteX26" fmla="*/ 6593219 w 7068110"/>
              <a:gd name="connsiteY26" fmla="*/ 6726974 h 6858000"/>
              <a:gd name="connsiteX27" fmla="*/ 6596177 w 7068110"/>
              <a:gd name="connsiteY27" fmla="*/ 6732334 h 6858000"/>
              <a:gd name="connsiteX28" fmla="*/ 6592828 w 7068110"/>
              <a:gd name="connsiteY28" fmla="*/ 6738950 h 6858000"/>
              <a:gd name="connsiteX29" fmla="*/ 6582559 w 7068110"/>
              <a:gd name="connsiteY29" fmla="*/ 6741770 h 6858000"/>
              <a:gd name="connsiteX30" fmla="*/ 6571872 w 7068110"/>
              <a:gd name="connsiteY30" fmla="*/ 6738588 h 6858000"/>
              <a:gd name="connsiteX31" fmla="*/ 6567211 w 7068110"/>
              <a:gd name="connsiteY31" fmla="*/ 6729431 h 6858000"/>
              <a:gd name="connsiteX32" fmla="*/ 6557277 w 7068110"/>
              <a:gd name="connsiteY32" fmla="*/ 6730993 h 6858000"/>
              <a:gd name="connsiteX33" fmla="*/ 6565007 w 7068110"/>
              <a:gd name="connsiteY33" fmla="*/ 6745232 h 6858000"/>
              <a:gd name="connsiteX34" fmla="*/ 6582615 w 7068110"/>
              <a:gd name="connsiteY34" fmla="*/ 6750034 h 6858000"/>
              <a:gd name="connsiteX35" fmla="*/ 6595117 w 7068110"/>
              <a:gd name="connsiteY35" fmla="*/ 6747605 h 6858000"/>
              <a:gd name="connsiteX36" fmla="*/ 6603572 w 7068110"/>
              <a:gd name="connsiteY36" fmla="*/ 6740737 h 6858000"/>
              <a:gd name="connsiteX37" fmla="*/ 6606502 w 7068110"/>
              <a:gd name="connsiteY37" fmla="*/ 6731273 h 6858000"/>
              <a:gd name="connsiteX38" fmla="*/ 6604102 w 7068110"/>
              <a:gd name="connsiteY38" fmla="*/ 6722675 h 6858000"/>
              <a:gd name="connsiteX39" fmla="*/ 6597489 w 7068110"/>
              <a:gd name="connsiteY39" fmla="*/ 6717397 h 6858000"/>
              <a:gd name="connsiteX40" fmla="*/ 6582615 w 7068110"/>
              <a:gd name="connsiteY40" fmla="*/ 6712735 h 6858000"/>
              <a:gd name="connsiteX41" fmla="*/ 6573741 w 7068110"/>
              <a:gd name="connsiteY41" fmla="*/ 6710167 h 6858000"/>
              <a:gd name="connsiteX42" fmla="*/ 6569890 w 7068110"/>
              <a:gd name="connsiteY42" fmla="*/ 6707487 h 6858000"/>
              <a:gd name="connsiteX43" fmla="*/ 6568662 w 7068110"/>
              <a:gd name="connsiteY43" fmla="*/ 6703969 h 6858000"/>
              <a:gd name="connsiteX44" fmla="*/ 6571620 w 7068110"/>
              <a:gd name="connsiteY44" fmla="*/ 6698608 h 6858000"/>
              <a:gd name="connsiteX45" fmla="*/ 6581499 w 7068110"/>
              <a:gd name="connsiteY45" fmla="*/ 6696319 h 6858000"/>
              <a:gd name="connsiteX46" fmla="*/ 6590568 w 7068110"/>
              <a:gd name="connsiteY46" fmla="*/ 6698888 h 6858000"/>
              <a:gd name="connsiteX47" fmla="*/ 6594447 w 7068110"/>
              <a:gd name="connsiteY47" fmla="*/ 6706035 h 6858000"/>
              <a:gd name="connsiteX48" fmla="*/ 6604270 w 7068110"/>
              <a:gd name="connsiteY48" fmla="*/ 6704695 h 6858000"/>
              <a:gd name="connsiteX49" fmla="*/ 6600809 w 7068110"/>
              <a:gd name="connsiteY49" fmla="*/ 6695510 h 6858000"/>
              <a:gd name="connsiteX50" fmla="*/ 6593024 w 7068110"/>
              <a:gd name="connsiteY50" fmla="*/ 6690065 h 6858000"/>
              <a:gd name="connsiteX51" fmla="*/ 6580773 w 7068110"/>
              <a:gd name="connsiteY51" fmla="*/ 6688056 h 6858000"/>
              <a:gd name="connsiteX52" fmla="*/ 6518675 w 7068110"/>
              <a:gd name="connsiteY52" fmla="*/ 6688056 h 6858000"/>
              <a:gd name="connsiteX53" fmla="*/ 6500034 w 7068110"/>
              <a:gd name="connsiteY53" fmla="*/ 6694645 h 6858000"/>
              <a:gd name="connsiteX54" fmla="*/ 6490881 w 7068110"/>
              <a:gd name="connsiteY54" fmla="*/ 6719045 h 6858000"/>
              <a:gd name="connsiteX55" fmla="*/ 6498555 w 7068110"/>
              <a:gd name="connsiteY55" fmla="*/ 6742050 h 6858000"/>
              <a:gd name="connsiteX56" fmla="*/ 6518675 w 7068110"/>
              <a:gd name="connsiteY56" fmla="*/ 6750034 h 6858000"/>
              <a:gd name="connsiteX57" fmla="*/ 6532990 w 7068110"/>
              <a:gd name="connsiteY57" fmla="*/ 6746405 h 6858000"/>
              <a:gd name="connsiteX58" fmla="*/ 6542980 w 7068110"/>
              <a:gd name="connsiteY58" fmla="*/ 6736215 h 6858000"/>
              <a:gd name="connsiteX59" fmla="*/ 6546413 w 7068110"/>
              <a:gd name="connsiteY59" fmla="*/ 6718208 h 6858000"/>
              <a:gd name="connsiteX60" fmla="*/ 6538655 w 7068110"/>
              <a:gd name="connsiteY60" fmla="*/ 6696068 h 6858000"/>
              <a:gd name="connsiteX61" fmla="*/ 6518675 w 7068110"/>
              <a:gd name="connsiteY61" fmla="*/ 6688056 h 6858000"/>
              <a:gd name="connsiteX62" fmla="*/ 6456947 w 7068110"/>
              <a:gd name="connsiteY62" fmla="*/ 6688056 h 6858000"/>
              <a:gd name="connsiteX63" fmla="*/ 6448269 w 7068110"/>
              <a:gd name="connsiteY63" fmla="*/ 6689256 h 6858000"/>
              <a:gd name="connsiteX64" fmla="*/ 6441878 w 7068110"/>
              <a:gd name="connsiteY64" fmla="*/ 6692187 h 6858000"/>
              <a:gd name="connsiteX65" fmla="*/ 6436939 w 7068110"/>
              <a:gd name="connsiteY65" fmla="*/ 6697799 h 6858000"/>
              <a:gd name="connsiteX66" fmla="*/ 6435125 w 7068110"/>
              <a:gd name="connsiteY66" fmla="*/ 6705141 h 6858000"/>
              <a:gd name="connsiteX67" fmla="*/ 6437330 w 7068110"/>
              <a:gd name="connsiteY67" fmla="*/ 6713098 h 6858000"/>
              <a:gd name="connsiteX68" fmla="*/ 6443804 w 7068110"/>
              <a:gd name="connsiteY68" fmla="*/ 6718738 h 6858000"/>
              <a:gd name="connsiteX69" fmla="*/ 6459124 w 7068110"/>
              <a:gd name="connsiteY69" fmla="*/ 6723568 h 6858000"/>
              <a:gd name="connsiteX70" fmla="*/ 6469393 w 7068110"/>
              <a:gd name="connsiteY70" fmla="*/ 6726974 h 6858000"/>
              <a:gd name="connsiteX71" fmla="*/ 6472351 w 7068110"/>
              <a:gd name="connsiteY71" fmla="*/ 6732334 h 6858000"/>
              <a:gd name="connsiteX72" fmla="*/ 6469002 w 7068110"/>
              <a:gd name="connsiteY72" fmla="*/ 6738950 h 6858000"/>
              <a:gd name="connsiteX73" fmla="*/ 6458733 w 7068110"/>
              <a:gd name="connsiteY73" fmla="*/ 6741770 h 6858000"/>
              <a:gd name="connsiteX74" fmla="*/ 6448046 w 7068110"/>
              <a:gd name="connsiteY74" fmla="*/ 6738588 h 6858000"/>
              <a:gd name="connsiteX75" fmla="*/ 6443385 w 7068110"/>
              <a:gd name="connsiteY75" fmla="*/ 6729431 h 6858000"/>
              <a:gd name="connsiteX76" fmla="*/ 6433451 w 7068110"/>
              <a:gd name="connsiteY76" fmla="*/ 6730993 h 6858000"/>
              <a:gd name="connsiteX77" fmla="*/ 6441181 w 7068110"/>
              <a:gd name="connsiteY77" fmla="*/ 6745232 h 6858000"/>
              <a:gd name="connsiteX78" fmla="*/ 6458789 w 7068110"/>
              <a:gd name="connsiteY78" fmla="*/ 6750034 h 6858000"/>
              <a:gd name="connsiteX79" fmla="*/ 6471291 w 7068110"/>
              <a:gd name="connsiteY79" fmla="*/ 6747605 h 6858000"/>
              <a:gd name="connsiteX80" fmla="*/ 6479746 w 7068110"/>
              <a:gd name="connsiteY80" fmla="*/ 6740737 h 6858000"/>
              <a:gd name="connsiteX81" fmla="*/ 6482676 w 7068110"/>
              <a:gd name="connsiteY81" fmla="*/ 6731273 h 6858000"/>
              <a:gd name="connsiteX82" fmla="*/ 6480276 w 7068110"/>
              <a:gd name="connsiteY82" fmla="*/ 6722675 h 6858000"/>
              <a:gd name="connsiteX83" fmla="*/ 6473663 w 7068110"/>
              <a:gd name="connsiteY83" fmla="*/ 6717397 h 6858000"/>
              <a:gd name="connsiteX84" fmla="*/ 6458789 w 7068110"/>
              <a:gd name="connsiteY84" fmla="*/ 6712735 h 6858000"/>
              <a:gd name="connsiteX85" fmla="*/ 6449915 w 7068110"/>
              <a:gd name="connsiteY85" fmla="*/ 6710167 h 6858000"/>
              <a:gd name="connsiteX86" fmla="*/ 6446064 w 7068110"/>
              <a:gd name="connsiteY86" fmla="*/ 6707487 h 6858000"/>
              <a:gd name="connsiteX87" fmla="*/ 6444836 w 7068110"/>
              <a:gd name="connsiteY87" fmla="*/ 6703969 h 6858000"/>
              <a:gd name="connsiteX88" fmla="*/ 6447794 w 7068110"/>
              <a:gd name="connsiteY88" fmla="*/ 6698608 h 6858000"/>
              <a:gd name="connsiteX89" fmla="*/ 6457673 w 7068110"/>
              <a:gd name="connsiteY89" fmla="*/ 6696319 h 6858000"/>
              <a:gd name="connsiteX90" fmla="*/ 6466742 w 7068110"/>
              <a:gd name="connsiteY90" fmla="*/ 6698888 h 6858000"/>
              <a:gd name="connsiteX91" fmla="*/ 6470621 w 7068110"/>
              <a:gd name="connsiteY91" fmla="*/ 6706035 h 6858000"/>
              <a:gd name="connsiteX92" fmla="*/ 6480444 w 7068110"/>
              <a:gd name="connsiteY92" fmla="*/ 6704695 h 6858000"/>
              <a:gd name="connsiteX93" fmla="*/ 6476983 w 7068110"/>
              <a:gd name="connsiteY93" fmla="*/ 6695510 h 6858000"/>
              <a:gd name="connsiteX94" fmla="*/ 6469198 w 7068110"/>
              <a:gd name="connsiteY94" fmla="*/ 6690065 h 6858000"/>
              <a:gd name="connsiteX95" fmla="*/ 6456947 w 7068110"/>
              <a:gd name="connsiteY95" fmla="*/ 6688056 h 6858000"/>
              <a:gd name="connsiteX96" fmla="*/ 6399518 w 7068110"/>
              <a:gd name="connsiteY96" fmla="*/ 6688056 h 6858000"/>
              <a:gd name="connsiteX97" fmla="*/ 6389640 w 7068110"/>
              <a:gd name="connsiteY97" fmla="*/ 6690317 h 6858000"/>
              <a:gd name="connsiteX98" fmla="*/ 6382328 w 7068110"/>
              <a:gd name="connsiteY98" fmla="*/ 6697101 h 6858000"/>
              <a:gd name="connsiteX99" fmla="*/ 6382328 w 7068110"/>
              <a:gd name="connsiteY99" fmla="*/ 6689395 h 6858000"/>
              <a:gd name="connsiteX100" fmla="*/ 6373175 w 7068110"/>
              <a:gd name="connsiteY100" fmla="*/ 6689395 h 6858000"/>
              <a:gd name="connsiteX101" fmla="*/ 6373175 w 7068110"/>
              <a:gd name="connsiteY101" fmla="*/ 6771419 h 6858000"/>
              <a:gd name="connsiteX102" fmla="*/ 6383221 w 7068110"/>
              <a:gd name="connsiteY102" fmla="*/ 6771419 h 6858000"/>
              <a:gd name="connsiteX103" fmla="*/ 6383221 w 7068110"/>
              <a:gd name="connsiteY103" fmla="*/ 6742552 h 6858000"/>
              <a:gd name="connsiteX104" fmla="*/ 6389779 w 7068110"/>
              <a:gd name="connsiteY104" fmla="*/ 6747912 h 6858000"/>
              <a:gd name="connsiteX105" fmla="*/ 6398792 w 7068110"/>
              <a:gd name="connsiteY105" fmla="*/ 6750034 h 6858000"/>
              <a:gd name="connsiteX106" fmla="*/ 6411880 w 7068110"/>
              <a:gd name="connsiteY106" fmla="*/ 6746153 h 6858000"/>
              <a:gd name="connsiteX107" fmla="*/ 6421368 w 7068110"/>
              <a:gd name="connsiteY107" fmla="*/ 6734986 h 6858000"/>
              <a:gd name="connsiteX108" fmla="*/ 6424633 w 7068110"/>
              <a:gd name="connsiteY108" fmla="*/ 6718598 h 6858000"/>
              <a:gd name="connsiteX109" fmla="*/ 6421675 w 7068110"/>
              <a:gd name="connsiteY109" fmla="*/ 6702991 h 6858000"/>
              <a:gd name="connsiteX110" fmla="*/ 6412913 w 7068110"/>
              <a:gd name="connsiteY110" fmla="*/ 6691964 h 6858000"/>
              <a:gd name="connsiteX111" fmla="*/ 6399518 w 7068110"/>
              <a:gd name="connsiteY111" fmla="*/ 6688056 h 6858000"/>
              <a:gd name="connsiteX112" fmla="*/ 6263192 w 7068110"/>
              <a:gd name="connsiteY112" fmla="*/ 6681542 h 6858000"/>
              <a:gd name="connsiteX113" fmla="*/ 6251388 w 7068110"/>
              <a:gd name="connsiteY113" fmla="*/ 6684306 h 6858000"/>
              <a:gd name="connsiteX114" fmla="*/ 6243435 w 7068110"/>
              <a:gd name="connsiteY114" fmla="*/ 6692514 h 6858000"/>
              <a:gd name="connsiteX115" fmla="*/ 6240644 w 7068110"/>
              <a:gd name="connsiteY115" fmla="*/ 6705328 h 6858000"/>
              <a:gd name="connsiteX116" fmla="*/ 6246783 w 7068110"/>
              <a:gd name="connsiteY116" fmla="*/ 6722972 h 6858000"/>
              <a:gd name="connsiteX117" fmla="*/ 6262745 w 7068110"/>
              <a:gd name="connsiteY117" fmla="*/ 6729338 h 6858000"/>
              <a:gd name="connsiteX118" fmla="*/ 6275944 w 7068110"/>
              <a:gd name="connsiteY118" fmla="*/ 6725178 h 6858000"/>
              <a:gd name="connsiteX119" fmla="*/ 6283060 w 7068110"/>
              <a:gd name="connsiteY119" fmla="*/ 6714039 h 6858000"/>
              <a:gd name="connsiteX120" fmla="*/ 6276196 w 7068110"/>
              <a:gd name="connsiteY120" fmla="*/ 6712029 h 6858000"/>
              <a:gd name="connsiteX121" fmla="*/ 6271173 w 7068110"/>
              <a:gd name="connsiteY121" fmla="*/ 6719901 h 6858000"/>
              <a:gd name="connsiteX122" fmla="*/ 6262355 w 7068110"/>
              <a:gd name="connsiteY122" fmla="*/ 6722805 h 6858000"/>
              <a:gd name="connsiteX123" fmla="*/ 6252169 w 7068110"/>
              <a:gd name="connsiteY123" fmla="*/ 6718422 h 6858000"/>
              <a:gd name="connsiteX124" fmla="*/ 6248234 w 7068110"/>
              <a:gd name="connsiteY124" fmla="*/ 6705496 h 6858000"/>
              <a:gd name="connsiteX125" fmla="*/ 6252392 w 7068110"/>
              <a:gd name="connsiteY125" fmla="*/ 6692374 h 6858000"/>
              <a:gd name="connsiteX126" fmla="*/ 6262968 w 7068110"/>
              <a:gd name="connsiteY126" fmla="*/ 6687795 h 6858000"/>
              <a:gd name="connsiteX127" fmla="*/ 6270642 w 7068110"/>
              <a:gd name="connsiteY127" fmla="*/ 6690000 h 6858000"/>
              <a:gd name="connsiteX128" fmla="*/ 6275582 w 7068110"/>
              <a:gd name="connsiteY128" fmla="*/ 6696338 h 6858000"/>
              <a:gd name="connsiteX129" fmla="*/ 6282223 w 7068110"/>
              <a:gd name="connsiteY129" fmla="*/ 6694719 h 6858000"/>
              <a:gd name="connsiteX130" fmla="*/ 6275526 w 7068110"/>
              <a:gd name="connsiteY130" fmla="*/ 6685087 h 6858000"/>
              <a:gd name="connsiteX131" fmla="*/ 6263192 w 7068110"/>
              <a:gd name="connsiteY131" fmla="*/ 6681542 h 6858000"/>
              <a:gd name="connsiteX132" fmla="*/ 6262689 w 7068110"/>
              <a:gd name="connsiteY132" fmla="*/ 6672421 h 6858000"/>
              <a:gd name="connsiteX133" fmla="*/ 6279935 w 7068110"/>
              <a:gd name="connsiteY133" fmla="*/ 6676972 h 6858000"/>
              <a:gd name="connsiteX134" fmla="*/ 6293078 w 7068110"/>
              <a:gd name="connsiteY134" fmla="*/ 6689981 h 6858000"/>
              <a:gd name="connsiteX135" fmla="*/ 6297794 w 7068110"/>
              <a:gd name="connsiteY135" fmla="*/ 6707599 h 6858000"/>
              <a:gd name="connsiteX136" fmla="*/ 6293162 w 7068110"/>
              <a:gd name="connsiteY136" fmla="*/ 6725047 h 6858000"/>
              <a:gd name="connsiteX137" fmla="*/ 6280158 w 7068110"/>
              <a:gd name="connsiteY137" fmla="*/ 6738057 h 6858000"/>
              <a:gd name="connsiteX138" fmla="*/ 6262689 w 7068110"/>
              <a:gd name="connsiteY138" fmla="*/ 6742720 h 6858000"/>
              <a:gd name="connsiteX139" fmla="*/ 6245221 w 7068110"/>
              <a:gd name="connsiteY139" fmla="*/ 6738057 h 6858000"/>
              <a:gd name="connsiteX140" fmla="*/ 6232189 w 7068110"/>
              <a:gd name="connsiteY140" fmla="*/ 6725047 h 6858000"/>
              <a:gd name="connsiteX141" fmla="*/ 6227529 w 7068110"/>
              <a:gd name="connsiteY141" fmla="*/ 6707599 h 6858000"/>
              <a:gd name="connsiteX142" fmla="*/ 6232273 w 7068110"/>
              <a:gd name="connsiteY142" fmla="*/ 6689981 h 6858000"/>
              <a:gd name="connsiteX143" fmla="*/ 6245416 w 7068110"/>
              <a:gd name="connsiteY143" fmla="*/ 6676972 h 6858000"/>
              <a:gd name="connsiteX144" fmla="*/ 6262689 w 7068110"/>
              <a:gd name="connsiteY144" fmla="*/ 6672421 h 6858000"/>
              <a:gd name="connsiteX145" fmla="*/ 6345345 w 7068110"/>
              <a:gd name="connsiteY145" fmla="*/ 6666838 h 6858000"/>
              <a:gd name="connsiteX146" fmla="*/ 6345345 w 7068110"/>
              <a:gd name="connsiteY146" fmla="*/ 6748694 h 6858000"/>
              <a:gd name="connsiteX147" fmla="*/ 6356172 w 7068110"/>
              <a:gd name="connsiteY147" fmla="*/ 6748694 h 6858000"/>
              <a:gd name="connsiteX148" fmla="*/ 6356172 w 7068110"/>
              <a:gd name="connsiteY148" fmla="*/ 6666838 h 6858000"/>
              <a:gd name="connsiteX149" fmla="*/ 6262689 w 7068110"/>
              <a:gd name="connsiteY149" fmla="*/ 6665442 h 6858000"/>
              <a:gd name="connsiteX150" fmla="*/ 6241984 w 7068110"/>
              <a:gd name="connsiteY150" fmla="*/ 6670886 h 6858000"/>
              <a:gd name="connsiteX151" fmla="*/ 6226217 w 7068110"/>
              <a:gd name="connsiteY151" fmla="*/ 6686464 h 6858000"/>
              <a:gd name="connsiteX152" fmla="*/ 6220552 w 7068110"/>
              <a:gd name="connsiteY152" fmla="*/ 6707599 h 6858000"/>
              <a:gd name="connsiteX153" fmla="*/ 6226133 w 7068110"/>
              <a:gd name="connsiteY153" fmla="*/ 6728537 h 6858000"/>
              <a:gd name="connsiteX154" fmla="*/ 6241733 w 7068110"/>
              <a:gd name="connsiteY154" fmla="*/ 6744144 h 6858000"/>
              <a:gd name="connsiteX155" fmla="*/ 6262689 w 7068110"/>
              <a:gd name="connsiteY155" fmla="*/ 6749699 h 6858000"/>
              <a:gd name="connsiteX156" fmla="*/ 6283646 w 7068110"/>
              <a:gd name="connsiteY156" fmla="*/ 6744144 h 6858000"/>
              <a:gd name="connsiteX157" fmla="*/ 6299217 w 7068110"/>
              <a:gd name="connsiteY157" fmla="*/ 6728537 h 6858000"/>
              <a:gd name="connsiteX158" fmla="*/ 6304771 w 7068110"/>
              <a:gd name="connsiteY158" fmla="*/ 6707599 h 6858000"/>
              <a:gd name="connsiteX159" fmla="*/ 6299134 w 7068110"/>
              <a:gd name="connsiteY159" fmla="*/ 6686464 h 6858000"/>
              <a:gd name="connsiteX160" fmla="*/ 6283395 w 7068110"/>
              <a:gd name="connsiteY160" fmla="*/ 6670886 h 6858000"/>
              <a:gd name="connsiteX161" fmla="*/ 6262689 w 7068110"/>
              <a:gd name="connsiteY161" fmla="*/ 6665442 h 6858000"/>
              <a:gd name="connsiteX162" fmla="*/ 6220386 w 7068110"/>
              <a:gd name="connsiteY162" fmla="*/ 6199510 h 6858000"/>
              <a:gd name="connsiteX163" fmla="*/ 6220386 w 7068110"/>
              <a:gd name="connsiteY163" fmla="*/ 6537672 h 6858000"/>
              <a:gd name="connsiteX164" fmla="*/ 6220386 w 7068110"/>
              <a:gd name="connsiteY164" fmla="*/ 6609029 h 6858000"/>
              <a:gd name="connsiteX165" fmla="*/ 6613618 w 7068110"/>
              <a:gd name="connsiteY165" fmla="*/ 6609029 h 6858000"/>
              <a:gd name="connsiteX166" fmla="*/ 6631966 w 7068110"/>
              <a:gd name="connsiteY166" fmla="*/ 6556697 h 6858000"/>
              <a:gd name="connsiteX167" fmla="*/ 6656987 w 7068110"/>
              <a:gd name="connsiteY167" fmla="*/ 6199510 h 6858000"/>
              <a:gd name="connsiteX168" fmla="*/ 6220386 w 7068110"/>
              <a:gd name="connsiteY168" fmla="*/ 6199510 h 6858000"/>
              <a:gd name="connsiteX169" fmla="*/ 0 w 7068110"/>
              <a:gd name="connsiteY169" fmla="*/ 0 h 6858000"/>
              <a:gd name="connsiteX170" fmla="*/ 7068110 w 7068110"/>
              <a:gd name="connsiteY170" fmla="*/ 0 h 6858000"/>
              <a:gd name="connsiteX171" fmla="*/ 7068110 w 7068110"/>
              <a:gd name="connsiteY171" fmla="*/ 6858000 h 6858000"/>
              <a:gd name="connsiteX172" fmla="*/ 0 w 7068110"/>
              <a:gd name="connsiteY1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7068110" h="6858000">
                <a:moveTo>
                  <a:pt x="6518675" y="6696375"/>
                </a:moveTo>
                <a:cubicBezTo>
                  <a:pt x="6523623" y="6696375"/>
                  <a:pt x="6527763" y="6698264"/>
                  <a:pt x="6531093" y="6702043"/>
                </a:cubicBezTo>
                <a:cubicBezTo>
                  <a:pt x="6534423" y="6705821"/>
                  <a:pt x="6536088" y="6711376"/>
                  <a:pt x="6536088" y="6718710"/>
                </a:cubicBezTo>
                <a:cubicBezTo>
                  <a:pt x="6536088" y="6726489"/>
                  <a:pt x="6534432" y="6732278"/>
                  <a:pt x="6531121" y="6736075"/>
                </a:cubicBezTo>
                <a:cubicBezTo>
                  <a:pt x="6527809" y="6739872"/>
                  <a:pt x="6523660" y="6741770"/>
                  <a:pt x="6518675" y="6741770"/>
                </a:cubicBezTo>
                <a:cubicBezTo>
                  <a:pt x="6513652" y="6741770"/>
                  <a:pt x="6509485" y="6739881"/>
                  <a:pt x="6506173" y="6736103"/>
                </a:cubicBezTo>
                <a:cubicBezTo>
                  <a:pt x="6502862" y="6732324"/>
                  <a:pt x="6501206" y="6726638"/>
                  <a:pt x="6501206" y="6719045"/>
                </a:cubicBezTo>
                <a:cubicBezTo>
                  <a:pt x="6501206" y="6711451"/>
                  <a:pt x="6502862" y="6705775"/>
                  <a:pt x="6506173" y="6702015"/>
                </a:cubicBezTo>
                <a:cubicBezTo>
                  <a:pt x="6509485" y="6698255"/>
                  <a:pt x="6513652" y="6696375"/>
                  <a:pt x="6518675" y="6696375"/>
                </a:cubicBezTo>
                <a:close/>
                <a:moveTo>
                  <a:pt x="6398569" y="6695928"/>
                </a:moveTo>
                <a:cubicBezTo>
                  <a:pt x="6402885" y="6695928"/>
                  <a:pt x="6406597" y="6697808"/>
                  <a:pt x="6409703" y="6701568"/>
                </a:cubicBezTo>
                <a:cubicBezTo>
                  <a:pt x="6412810" y="6705328"/>
                  <a:pt x="6414364" y="6710986"/>
                  <a:pt x="6414364" y="6718543"/>
                </a:cubicBezTo>
                <a:cubicBezTo>
                  <a:pt x="6414364" y="6726471"/>
                  <a:pt x="6412773" y="6732324"/>
                  <a:pt x="6409592" y="6736103"/>
                </a:cubicBezTo>
                <a:cubicBezTo>
                  <a:pt x="6406411" y="6739881"/>
                  <a:pt x="6402588" y="6741770"/>
                  <a:pt x="6398123" y="6741770"/>
                </a:cubicBezTo>
                <a:cubicBezTo>
                  <a:pt x="6393732" y="6741770"/>
                  <a:pt x="6389993" y="6739947"/>
                  <a:pt x="6386905" y="6736298"/>
                </a:cubicBezTo>
                <a:cubicBezTo>
                  <a:pt x="6383817" y="6732650"/>
                  <a:pt x="6382273" y="6727011"/>
                  <a:pt x="6382273" y="6719380"/>
                </a:cubicBezTo>
                <a:cubicBezTo>
                  <a:pt x="6382273" y="6711749"/>
                  <a:pt x="6383919" y="6705933"/>
                  <a:pt x="6387212" y="6701931"/>
                </a:cubicBezTo>
                <a:cubicBezTo>
                  <a:pt x="6390505" y="6697929"/>
                  <a:pt x="6394290" y="6695928"/>
                  <a:pt x="6398569" y="6695928"/>
                </a:cubicBezTo>
                <a:close/>
                <a:moveTo>
                  <a:pt x="6580773" y="6688056"/>
                </a:moveTo>
                <a:cubicBezTo>
                  <a:pt x="6577685" y="6688056"/>
                  <a:pt x="6574792" y="6688456"/>
                  <a:pt x="6572095" y="6689256"/>
                </a:cubicBezTo>
                <a:cubicBezTo>
                  <a:pt x="6569397" y="6690056"/>
                  <a:pt x="6567267" y="6691034"/>
                  <a:pt x="6565704" y="6692187"/>
                </a:cubicBezTo>
                <a:cubicBezTo>
                  <a:pt x="6563621" y="6693676"/>
                  <a:pt x="6561974" y="6695547"/>
                  <a:pt x="6560765" y="6697799"/>
                </a:cubicBezTo>
                <a:cubicBezTo>
                  <a:pt x="6559556" y="6700051"/>
                  <a:pt x="6558951" y="6702498"/>
                  <a:pt x="6558951" y="6705141"/>
                </a:cubicBezTo>
                <a:cubicBezTo>
                  <a:pt x="6558951" y="6708045"/>
                  <a:pt x="6559686" y="6710697"/>
                  <a:pt x="6561156" y="6713098"/>
                </a:cubicBezTo>
                <a:cubicBezTo>
                  <a:pt x="6562626" y="6715499"/>
                  <a:pt x="6564784" y="6717379"/>
                  <a:pt x="6567630" y="6718738"/>
                </a:cubicBezTo>
                <a:cubicBezTo>
                  <a:pt x="6570476" y="6720096"/>
                  <a:pt x="6575583" y="6721706"/>
                  <a:pt x="6582950" y="6723568"/>
                </a:cubicBezTo>
                <a:cubicBezTo>
                  <a:pt x="6588419" y="6724945"/>
                  <a:pt x="6591842" y="6726080"/>
                  <a:pt x="6593219" y="6726974"/>
                </a:cubicBezTo>
                <a:cubicBezTo>
                  <a:pt x="6595191" y="6728276"/>
                  <a:pt x="6596177" y="6730063"/>
                  <a:pt x="6596177" y="6732334"/>
                </a:cubicBezTo>
                <a:cubicBezTo>
                  <a:pt x="6596177" y="6734865"/>
                  <a:pt x="6595061" y="6737070"/>
                  <a:pt x="6592828" y="6738950"/>
                </a:cubicBezTo>
                <a:cubicBezTo>
                  <a:pt x="6590596" y="6740830"/>
                  <a:pt x="6587173" y="6741770"/>
                  <a:pt x="6582559" y="6741770"/>
                </a:cubicBezTo>
                <a:cubicBezTo>
                  <a:pt x="6577983" y="6741770"/>
                  <a:pt x="6574420" y="6740709"/>
                  <a:pt x="6571872" y="6738588"/>
                </a:cubicBezTo>
                <a:cubicBezTo>
                  <a:pt x="6569323" y="6736466"/>
                  <a:pt x="6567769" y="6733414"/>
                  <a:pt x="6567211" y="6729431"/>
                </a:cubicBezTo>
                <a:lnTo>
                  <a:pt x="6557277" y="6730993"/>
                </a:lnTo>
                <a:cubicBezTo>
                  <a:pt x="6558393" y="6737284"/>
                  <a:pt x="6560970" y="6742031"/>
                  <a:pt x="6565007" y="6745232"/>
                </a:cubicBezTo>
                <a:cubicBezTo>
                  <a:pt x="6569044" y="6748434"/>
                  <a:pt x="6574913" y="6750034"/>
                  <a:pt x="6582615" y="6750034"/>
                </a:cubicBezTo>
                <a:cubicBezTo>
                  <a:pt x="6587266" y="6750034"/>
                  <a:pt x="6591433" y="6749224"/>
                  <a:pt x="6595117" y="6747605"/>
                </a:cubicBezTo>
                <a:cubicBezTo>
                  <a:pt x="6598800" y="6745985"/>
                  <a:pt x="6601619" y="6743696"/>
                  <a:pt x="6603572" y="6740737"/>
                </a:cubicBezTo>
                <a:cubicBezTo>
                  <a:pt x="6605525" y="6737778"/>
                  <a:pt x="6606502" y="6734623"/>
                  <a:pt x="6606502" y="6731273"/>
                </a:cubicBezTo>
                <a:cubicBezTo>
                  <a:pt x="6606502" y="6727848"/>
                  <a:pt x="6605702" y="6724982"/>
                  <a:pt x="6604102" y="6722675"/>
                </a:cubicBezTo>
                <a:cubicBezTo>
                  <a:pt x="6602502" y="6720367"/>
                  <a:pt x="6600298" y="6718608"/>
                  <a:pt x="6597489" y="6717397"/>
                </a:cubicBezTo>
                <a:cubicBezTo>
                  <a:pt x="6594679" y="6716188"/>
                  <a:pt x="6589722" y="6714634"/>
                  <a:pt x="6582615" y="6712735"/>
                </a:cubicBezTo>
                <a:cubicBezTo>
                  <a:pt x="6577704" y="6711395"/>
                  <a:pt x="6574746" y="6710539"/>
                  <a:pt x="6573741" y="6710167"/>
                </a:cubicBezTo>
                <a:cubicBezTo>
                  <a:pt x="6571992" y="6709459"/>
                  <a:pt x="6570709" y="6708566"/>
                  <a:pt x="6569890" y="6707487"/>
                </a:cubicBezTo>
                <a:cubicBezTo>
                  <a:pt x="6569072" y="6706444"/>
                  <a:pt x="6568662" y="6705272"/>
                  <a:pt x="6568662" y="6703969"/>
                </a:cubicBezTo>
                <a:cubicBezTo>
                  <a:pt x="6568662" y="6701922"/>
                  <a:pt x="6569648" y="6700135"/>
                  <a:pt x="6571620" y="6698608"/>
                </a:cubicBezTo>
                <a:cubicBezTo>
                  <a:pt x="6573592" y="6697083"/>
                  <a:pt x="6576885" y="6696319"/>
                  <a:pt x="6581499" y="6696319"/>
                </a:cubicBezTo>
                <a:cubicBezTo>
                  <a:pt x="6585406" y="6696319"/>
                  <a:pt x="6588429" y="6697176"/>
                  <a:pt x="6590568" y="6698888"/>
                </a:cubicBezTo>
                <a:cubicBezTo>
                  <a:pt x="6592707" y="6700600"/>
                  <a:pt x="6594000" y="6702982"/>
                  <a:pt x="6594447" y="6706035"/>
                </a:cubicBezTo>
                <a:lnTo>
                  <a:pt x="6604270" y="6704695"/>
                </a:lnTo>
                <a:cubicBezTo>
                  <a:pt x="6603637" y="6700860"/>
                  <a:pt x="6602484" y="6697799"/>
                  <a:pt x="6600809" y="6695510"/>
                </a:cubicBezTo>
                <a:cubicBezTo>
                  <a:pt x="6599135" y="6693220"/>
                  <a:pt x="6596540" y="6691406"/>
                  <a:pt x="6593024" y="6690065"/>
                </a:cubicBezTo>
                <a:cubicBezTo>
                  <a:pt x="6589508" y="6688726"/>
                  <a:pt x="6585424" y="6688056"/>
                  <a:pt x="6580773" y="6688056"/>
                </a:cubicBezTo>
                <a:close/>
                <a:moveTo>
                  <a:pt x="6518675" y="6688056"/>
                </a:moveTo>
                <a:cubicBezTo>
                  <a:pt x="6511345" y="6688056"/>
                  <a:pt x="6505131" y="6690252"/>
                  <a:pt x="6500034" y="6694645"/>
                </a:cubicBezTo>
                <a:cubicBezTo>
                  <a:pt x="6493932" y="6699930"/>
                  <a:pt x="6490881" y="6708064"/>
                  <a:pt x="6490881" y="6719045"/>
                </a:cubicBezTo>
                <a:cubicBezTo>
                  <a:pt x="6490881" y="6729059"/>
                  <a:pt x="6493439" y="6736726"/>
                  <a:pt x="6498555" y="6742050"/>
                </a:cubicBezTo>
                <a:cubicBezTo>
                  <a:pt x="6503671" y="6747372"/>
                  <a:pt x="6510378" y="6750034"/>
                  <a:pt x="6518675" y="6750034"/>
                </a:cubicBezTo>
                <a:cubicBezTo>
                  <a:pt x="6523847" y="6750034"/>
                  <a:pt x="6528618" y="6748824"/>
                  <a:pt x="6532990" y="6746405"/>
                </a:cubicBezTo>
                <a:cubicBezTo>
                  <a:pt x="6537362" y="6743985"/>
                  <a:pt x="6540692" y="6740588"/>
                  <a:pt x="6542980" y="6736215"/>
                </a:cubicBezTo>
                <a:cubicBezTo>
                  <a:pt x="6545268" y="6731841"/>
                  <a:pt x="6546413" y="6725838"/>
                  <a:pt x="6546413" y="6718208"/>
                </a:cubicBezTo>
                <a:cubicBezTo>
                  <a:pt x="6546413" y="6708789"/>
                  <a:pt x="6543827" y="6701410"/>
                  <a:pt x="6538655" y="6696068"/>
                </a:cubicBezTo>
                <a:cubicBezTo>
                  <a:pt x="6533483" y="6690727"/>
                  <a:pt x="6526823" y="6688056"/>
                  <a:pt x="6518675" y="6688056"/>
                </a:cubicBezTo>
                <a:close/>
                <a:moveTo>
                  <a:pt x="6456947" y="6688056"/>
                </a:moveTo>
                <a:cubicBezTo>
                  <a:pt x="6453859" y="6688056"/>
                  <a:pt x="6450966" y="6688456"/>
                  <a:pt x="6448269" y="6689256"/>
                </a:cubicBezTo>
                <a:cubicBezTo>
                  <a:pt x="6445571" y="6690056"/>
                  <a:pt x="6443441" y="6691034"/>
                  <a:pt x="6441878" y="6692187"/>
                </a:cubicBezTo>
                <a:cubicBezTo>
                  <a:pt x="6439795" y="6693676"/>
                  <a:pt x="6438148" y="6695547"/>
                  <a:pt x="6436939" y="6697799"/>
                </a:cubicBezTo>
                <a:cubicBezTo>
                  <a:pt x="6435730" y="6700051"/>
                  <a:pt x="6435125" y="6702498"/>
                  <a:pt x="6435125" y="6705141"/>
                </a:cubicBezTo>
                <a:cubicBezTo>
                  <a:pt x="6435125" y="6708045"/>
                  <a:pt x="6435860" y="6710697"/>
                  <a:pt x="6437330" y="6713098"/>
                </a:cubicBezTo>
                <a:cubicBezTo>
                  <a:pt x="6438800" y="6715499"/>
                  <a:pt x="6440958" y="6717379"/>
                  <a:pt x="6443804" y="6718738"/>
                </a:cubicBezTo>
                <a:cubicBezTo>
                  <a:pt x="6446650" y="6720096"/>
                  <a:pt x="6451757" y="6721706"/>
                  <a:pt x="6459124" y="6723568"/>
                </a:cubicBezTo>
                <a:cubicBezTo>
                  <a:pt x="6464593" y="6724945"/>
                  <a:pt x="6468016" y="6726080"/>
                  <a:pt x="6469393" y="6726974"/>
                </a:cubicBezTo>
                <a:cubicBezTo>
                  <a:pt x="6471365" y="6728276"/>
                  <a:pt x="6472351" y="6730063"/>
                  <a:pt x="6472351" y="6732334"/>
                </a:cubicBezTo>
                <a:cubicBezTo>
                  <a:pt x="6472351" y="6734865"/>
                  <a:pt x="6471235" y="6737070"/>
                  <a:pt x="6469002" y="6738950"/>
                </a:cubicBezTo>
                <a:cubicBezTo>
                  <a:pt x="6466770" y="6740830"/>
                  <a:pt x="6463347" y="6741770"/>
                  <a:pt x="6458733" y="6741770"/>
                </a:cubicBezTo>
                <a:cubicBezTo>
                  <a:pt x="6454157" y="6741770"/>
                  <a:pt x="6450594" y="6740709"/>
                  <a:pt x="6448046" y="6738588"/>
                </a:cubicBezTo>
                <a:cubicBezTo>
                  <a:pt x="6445497" y="6736466"/>
                  <a:pt x="6443943" y="6733414"/>
                  <a:pt x="6443385" y="6729431"/>
                </a:cubicBezTo>
                <a:lnTo>
                  <a:pt x="6433451" y="6730993"/>
                </a:lnTo>
                <a:cubicBezTo>
                  <a:pt x="6434567" y="6737284"/>
                  <a:pt x="6437144" y="6742031"/>
                  <a:pt x="6441181" y="6745232"/>
                </a:cubicBezTo>
                <a:cubicBezTo>
                  <a:pt x="6445218" y="6748434"/>
                  <a:pt x="6451087" y="6750034"/>
                  <a:pt x="6458789" y="6750034"/>
                </a:cubicBezTo>
                <a:cubicBezTo>
                  <a:pt x="6463440" y="6750034"/>
                  <a:pt x="6467607" y="6749224"/>
                  <a:pt x="6471291" y="6747605"/>
                </a:cubicBezTo>
                <a:cubicBezTo>
                  <a:pt x="6474974" y="6745985"/>
                  <a:pt x="6477793" y="6743696"/>
                  <a:pt x="6479746" y="6740737"/>
                </a:cubicBezTo>
                <a:cubicBezTo>
                  <a:pt x="6481699" y="6737778"/>
                  <a:pt x="6482676" y="6734623"/>
                  <a:pt x="6482676" y="6731273"/>
                </a:cubicBezTo>
                <a:cubicBezTo>
                  <a:pt x="6482676" y="6727848"/>
                  <a:pt x="6481876" y="6724982"/>
                  <a:pt x="6480276" y="6722675"/>
                </a:cubicBezTo>
                <a:cubicBezTo>
                  <a:pt x="6478676" y="6720367"/>
                  <a:pt x="6476472" y="6718608"/>
                  <a:pt x="6473663" y="6717397"/>
                </a:cubicBezTo>
                <a:cubicBezTo>
                  <a:pt x="6470853" y="6716188"/>
                  <a:pt x="6465896" y="6714634"/>
                  <a:pt x="6458789" y="6712735"/>
                </a:cubicBezTo>
                <a:cubicBezTo>
                  <a:pt x="6453878" y="6711395"/>
                  <a:pt x="6450920" y="6710539"/>
                  <a:pt x="6449915" y="6710167"/>
                </a:cubicBezTo>
                <a:cubicBezTo>
                  <a:pt x="6448166" y="6709459"/>
                  <a:pt x="6446883" y="6708566"/>
                  <a:pt x="6446064" y="6707487"/>
                </a:cubicBezTo>
                <a:cubicBezTo>
                  <a:pt x="6445246" y="6706444"/>
                  <a:pt x="6444836" y="6705272"/>
                  <a:pt x="6444836" y="6703969"/>
                </a:cubicBezTo>
                <a:cubicBezTo>
                  <a:pt x="6444836" y="6701922"/>
                  <a:pt x="6445822" y="6700135"/>
                  <a:pt x="6447794" y="6698608"/>
                </a:cubicBezTo>
                <a:cubicBezTo>
                  <a:pt x="6449766" y="6697083"/>
                  <a:pt x="6453059" y="6696319"/>
                  <a:pt x="6457673" y="6696319"/>
                </a:cubicBezTo>
                <a:cubicBezTo>
                  <a:pt x="6461580" y="6696319"/>
                  <a:pt x="6464603" y="6697176"/>
                  <a:pt x="6466742" y="6698888"/>
                </a:cubicBezTo>
                <a:cubicBezTo>
                  <a:pt x="6468881" y="6700600"/>
                  <a:pt x="6470174" y="6702982"/>
                  <a:pt x="6470621" y="6706035"/>
                </a:cubicBezTo>
                <a:lnTo>
                  <a:pt x="6480444" y="6704695"/>
                </a:lnTo>
                <a:cubicBezTo>
                  <a:pt x="6479811" y="6700860"/>
                  <a:pt x="6478658" y="6697799"/>
                  <a:pt x="6476983" y="6695510"/>
                </a:cubicBezTo>
                <a:cubicBezTo>
                  <a:pt x="6475309" y="6693220"/>
                  <a:pt x="6472714" y="6691406"/>
                  <a:pt x="6469198" y="6690065"/>
                </a:cubicBezTo>
                <a:cubicBezTo>
                  <a:pt x="6465682" y="6688726"/>
                  <a:pt x="6461598" y="6688056"/>
                  <a:pt x="6456947" y="6688056"/>
                </a:cubicBezTo>
                <a:close/>
                <a:moveTo>
                  <a:pt x="6399518" y="6688056"/>
                </a:moveTo>
                <a:cubicBezTo>
                  <a:pt x="6395648" y="6688056"/>
                  <a:pt x="6392356" y="6688809"/>
                  <a:pt x="6389640" y="6690317"/>
                </a:cubicBezTo>
                <a:cubicBezTo>
                  <a:pt x="6386923" y="6691824"/>
                  <a:pt x="6384486" y="6694086"/>
                  <a:pt x="6382328" y="6697101"/>
                </a:cubicBezTo>
                <a:lnTo>
                  <a:pt x="6382328" y="6689395"/>
                </a:lnTo>
                <a:lnTo>
                  <a:pt x="6373175" y="6689395"/>
                </a:lnTo>
                <a:lnTo>
                  <a:pt x="6373175" y="6771419"/>
                </a:lnTo>
                <a:lnTo>
                  <a:pt x="6383221" y="6771419"/>
                </a:lnTo>
                <a:lnTo>
                  <a:pt x="6383221" y="6742552"/>
                </a:lnTo>
                <a:cubicBezTo>
                  <a:pt x="6384933" y="6744711"/>
                  <a:pt x="6387119" y="6746498"/>
                  <a:pt x="6389779" y="6747912"/>
                </a:cubicBezTo>
                <a:cubicBezTo>
                  <a:pt x="6392439" y="6749327"/>
                  <a:pt x="6395444" y="6750034"/>
                  <a:pt x="6398792" y="6750034"/>
                </a:cubicBezTo>
                <a:cubicBezTo>
                  <a:pt x="6403369" y="6750034"/>
                  <a:pt x="6407731" y="6748741"/>
                  <a:pt x="6411880" y="6746153"/>
                </a:cubicBezTo>
                <a:cubicBezTo>
                  <a:pt x="6416029" y="6743566"/>
                  <a:pt x="6419191" y="6739844"/>
                  <a:pt x="6421368" y="6734986"/>
                </a:cubicBezTo>
                <a:cubicBezTo>
                  <a:pt x="6423544" y="6730128"/>
                  <a:pt x="6424633" y="6724666"/>
                  <a:pt x="6424633" y="6718598"/>
                </a:cubicBezTo>
                <a:cubicBezTo>
                  <a:pt x="6424633" y="6712940"/>
                  <a:pt x="6423647" y="6707738"/>
                  <a:pt x="6421675" y="6702991"/>
                </a:cubicBezTo>
                <a:cubicBezTo>
                  <a:pt x="6419703" y="6698245"/>
                  <a:pt x="6416782" y="6694570"/>
                  <a:pt x="6412913" y="6691964"/>
                </a:cubicBezTo>
                <a:cubicBezTo>
                  <a:pt x="6409043" y="6689358"/>
                  <a:pt x="6404578" y="6688056"/>
                  <a:pt x="6399518" y="6688056"/>
                </a:cubicBezTo>
                <a:close/>
                <a:moveTo>
                  <a:pt x="6263192" y="6681542"/>
                </a:moveTo>
                <a:cubicBezTo>
                  <a:pt x="6258764" y="6681542"/>
                  <a:pt x="6254829" y="6682463"/>
                  <a:pt x="6251388" y="6684306"/>
                </a:cubicBezTo>
                <a:cubicBezTo>
                  <a:pt x="6247946" y="6686148"/>
                  <a:pt x="6245295" y="6688884"/>
                  <a:pt x="6243435" y="6692514"/>
                </a:cubicBezTo>
                <a:cubicBezTo>
                  <a:pt x="6241574" y="6696142"/>
                  <a:pt x="6240644" y="6700414"/>
                  <a:pt x="6240644" y="6705328"/>
                </a:cubicBezTo>
                <a:cubicBezTo>
                  <a:pt x="6240644" y="6712847"/>
                  <a:pt x="6242691" y="6718729"/>
                  <a:pt x="6246783" y="6722972"/>
                </a:cubicBezTo>
                <a:cubicBezTo>
                  <a:pt x="6250876" y="6727216"/>
                  <a:pt x="6256197" y="6729338"/>
                  <a:pt x="6262745" y="6729338"/>
                </a:cubicBezTo>
                <a:cubicBezTo>
                  <a:pt x="6267917" y="6729338"/>
                  <a:pt x="6272317" y="6727951"/>
                  <a:pt x="6275944" y="6725178"/>
                </a:cubicBezTo>
                <a:cubicBezTo>
                  <a:pt x="6279572" y="6722404"/>
                  <a:pt x="6281944" y="6718692"/>
                  <a:pt x="6283060" y="6714039"/>
                </a:cubicBezTo>
                <a:lnTo>
                  <a:pt x="6276196" y="6712029"/>
                </a:lnTo>
                <a:cubicBezTo>
                  <a:pt x="6275377" y="6715341"/>
                  <a:pt x="6273703" y="6717965"/>
                  <a:pt x="6271173" y="6719901"/>
                </a:cubicBezTo>
                <a:cubicBezTo>
                  <a:pt x="6268643" y="6721837"/>
                  <a:pt x="6265703" y="6722805"/>
                  <a:pt x="6262355" y="6722805"/>
                </a:cubicBezTo>
                <a:cubicBezTo>
                  <a:pt x="6258187" y="6722805"/>
                  <a:pt x="6254792" y="6721344"/>
                  <a:pt x="6252169" y="6718422"/>
                </a:cubicBezTo>
                <a:cubicBezTo>
                  <a:pt x="6249546" y="6715499"/>
                  <a:pt x="6248234" y="6711190"/>
                  <a:pt x="6248234" y="6705496"/>
                </a:cubicBezTo>
                <a:cubicBezTo>
                  <a:pt x="6248234" y="6699800"/>
                  <a:pt x="6249620" y="6695426"/>
                  <a:pt x="6252392" y="6692374"/>
                </a:cubicBezTo>
                <a:cubicBezTo>
                  <a:pt x="6255164" y="6689321"/>
                  <a:pt x="6258690" y="6687795"/>
                  <a:pt x="6262968" y="6687795"/>
                </a:cubicBezTo>
                <a:cubicBezTo>
                  <a:pt x="6265908" y="6687795"/>
                  <a:pt x="6268466" y="6688531"/>
                  <a:pt x="6270642" y="6690000"/>
                </a:cubicBezTo>
                <a:cubicBezTo>
                  <a:pt x="6272819" y="6691471"/>
                  <a:pt x="6274465" y="6693583"/>
                  <a:pt x="6275582" y="6696338"/>
                </a:cubicBezTo>
                <a:lnTo>
                  <a:pt x="6282223" y="6694719"/>
                </a:lnTo>
                <a:cubicBezTo>
                  <a:pt x="6281032" y="6690662"/>
                  <a:pt x="6278800" y="6687451"/>
                  <a:pt x="6275526" y="6685087"/>
                </a:cubicBezTo>
                <a:cubicBezTo>
                  <a:pt x="6272252" y="6682723"/>
                  <a:pt x="6268140" y="6681542"/>
                  <a:pt x="6263192" y="6681542"/>
                </a:cubicBezTo>
                <a:close/>
                <a:moveTo>
                  <a:pt x="6262689" y="6672421"/>
                </a:moveTo>
                <a:cubicBezTo>
                  <a:pt x="6268568" y="6672421"/>
                  <a:pt x="6274317" y="6673938"/>
                  <a:pt x="6279935" y="6676972"/>
                </a:cubicBezTo>
                <a:cubicBezTo>
                  <a:pt x="6285553" y="6680006"/>
                  <a:pt x="6289934" y="6684343"/>
                  <a:pt x="6293078" y="6689981"/>
                </a:cubicBezTo>
                <a:cubicBezTo>
                  <a:pt x="6296222" y="6695621"/>
                  <a:pt x="6297794" y="6701494"/>
                  <a:pt x="6297794" y="6707599"/>
                </a:cubicBezTo>
                <a:cubicBezTo>
                  <a:pt x="6297794" y="6713665"/>
                  <a:pt x="6296250" y="6719482"/>
                  <a:pt x="6293162" y="6725047"/>
                </a:cubicBezTo>
                <a:cubicBezTo>
                  <a:pt x="6290074" y="6730612"/>
                  <a:pt x="6285739" y="6734949"/>
                  <a:pt x="6280158" y="6738057"/>
                </a:cubicBezTo>
                <a:cubicBezTo>
                  <a:pt x="6274577" y="6741165"/>
                  <a:pt x="6268754" y="6742720"/>
                  <a:pt x="6262689" y="6742720"/>
                </a:cubicBezTo>
                <a:cubicBezTo>
                  <a:pt x="6256625" y="6742720"/>
                  <a:pt x="6250802" y="6741165"/>
                  <a:pt x="6245221" y="6738057"/>
                </a:cubicBezTo>
                <a:cubicBezTo>
                  <a:pt x="6239640" y="6734949"/>
                  <a:pt x="6235296" y="6730612"/>
                  <a:pt x="6232189" y="6725047"/>
                </a:cubicBezTo>
                <a:cubicBezTo>
                  <a:pt x="6229082" y="6719482"/>
                  <a:pt x="6227529" y="6713665"/>
                  <a:pt x="6227529" y="6707599"/>
                </a:cubicBezTo>
                <a:cubicBezTo>
                  <a:pt x="6227529" y="6701494"/>
                  <a:pt x="6229110" y="6695621"/>
                  <a:pt x="6232273" y="6689981"/>
                </a:cubicBezTo>
                <a:cubicBezTo>
                  <a:pt x="6235435" y="6684343"/>
                  <a:pt x="6239816" y="6680006"/>
                  <a:pt x="6245416" y="6676972"/>
                </a:cubicBezTo>
                <a:cubicBezTo>
                  <a:pt x="6251016" y="6673938"/>
                  <a:pt x="6256773" y="6672421"/>
                  <a:pt x="6262689" y="6672421"/>
                </a:cubicBezTo>
                <a:close/>
                <a:moveTo>
                  <a:pt x="6345345" y="6666838"/>
                </a:moveTo>
                <a:lnTo>
                  <a:pt x="6345345" y="6748694"/>
                </a:lnTo>
                <a:lnTo>
                  <a:pt x="6356172" y="6748694"/>
                </a:lnTo>
                <a:lnTo>
                  <a:pt x="6356172" y="6666838"/>
                </a:lnTo>
                <a:close/>
                <a:moveTo>
                  <a:pt x="6262689" y="6665442"/>
                </a:moveTo>
                <a:cubicBezTo>
                  <a:pt x="6255620" y="6665442"/>
                  <a:pt x="6248718" y="6667257"/>
                  <a:pt x="6241984" y="6670886"/>
                </a:cubicBezTo>
                <a:cubicBezTo>
                  <a:pt x="6235249" y="6674515"/>
                  <a:pt x="6229994" y="6679708"/>
                  <a:pt x="6226217" y="6686464"/>
                </a:cubicBezTo>
                <a:cubicBezTo>
                  <a:pt x="6222441" y="6693220"/>
                  <a:pt x="6220552" y="6700265"/>
                  <a:pt x="6220552" y="6707599"/>
                </a:cubicBezTo>
                <a:cubicBezTo>
                  <a:pt x="6220552" y="6714857"/>
                  <a:pt x="6222413" y="6721836"/>
                  <a:pt x="6226133" y="6728537"/>
                </a:cubicBezTo>
                <a:cubicBezTo>
                  <a:pt x="6229854" y="6735237"/>
                  <a:pt x="6235054" y="6740440"/>
                  <a:pt x="6241733" y="6744144"/>
                </a:cubicBezTo>
                <a:cubicBezTo>
                  <a:pt x="6248411" y="6747847"/>
                  <a:pt x="6255397" y="6749699"/>
                  <a:pt x="6262689" y="6749699"/>
                </a:cubicBezTo>
                <a:cubicBezTo>
                  <a:pt x="6269982" y="6749699"/>
                  <a:pt x="6276968" y="6747847"/>
                  <a:pt x="6283646" y="6744144"/>
                </a:cubicBezTo>
                <a:cubicBezTo>
                  <a:pt x="6290325" y="6740440"/>
                  <a:pt x="6295515" y="6735237"/>
                  <a:pt x="6299217" y="6728537"/>
                </a:cubicBezTo>
                <a:cubicBezTo>
                  <a:pt x="6302920" y="6721836"/>
                  <a:pt x="6304771" y="6714857"/>
                  <a:pt x="6304771" y="6707599"/>
                </a:cubicBezTo>
                <a:cubicBezTo>
                  <a:pt x="6304771" y="6700265"/>
                  <a:pt x="6302892" y="6693220"/>
                  <a:pt x="6299134" y="6686464"/>
                </a:cubicBezTo>
                <a:cubicBezTo>
                  <a:pt x="6295376" y="6679708"/>
                  <a:pt x="6290130" y="6674515"/>
                  <a:pt x="6283395" y="6670886"/>
                </a:cubicBezTo>
                <a:cubicBezTo>
                  <a:pt x="6276661" y="6667257"/>
                  <a:pt x="6269759" y="6665442"/>
                  <a:pt x="6262689" y="6665442"/>
                </a:cubicBezTo>
                <a:close/>
                <a:moveTo>
                  <a:pt x="6220386" y="6199510"/>
                </a:moveTo>
                <a:cubicBezTo>
                  <a:pt x="6220386" y="6199510"/>
                  <a:pt x="6220386" y="6199510"/>
                  <a:pt x="6220386" y="6537672"/>
                </a:cubicBezTo>
                <a:lnTo>
                  <a:pt x="6220386" y="6609029"/>
                </a:lnTo>
                <a:lnTo>
                  <a:pt x="6613618" y="6609029"/>
                </a:lnTo>
                <a:lnTo>
                  <a:pt x="6631966" y="6556697"/>
                </a:lnTo>
                <a:cubicBezTo>
                  <a:pt x="6670432" y="6433809"/>
                  <a:pt x="6674067" y="6319269"/>
                  <a:pt x="6656987" y="6199510"/>
                </a:cubicBezTo>
                <a:cubicBezTo>
                  <a:pt x="6656987" y="6199510"/>
                  <a:pt x="6656987" y="6199510"/>
                  <a:pt x="6220386" y="6199510"/>
                </a:cubicBezTo>
                <a:close/>
                <a:moveTo>
                  <a:pt x="0" y="0"/>
                </a:moveTo>
                <a:lnTo>
                  <a:pt x="7068110" y="0"/>
                </a:lnTo>
                <a:lnTo>
                  <a:pt x="7068110" y="6858000"/>
                </a:lnTo>
                <a:lnTo>
                  <a:pt x="0" y="6858000"/>
                </a:lnTo>
                <a:close/>
              </a:path>
            </a:pathLst>
          </a:custGeom>
          <a:solidFill>
            <a:schemeClr val="bg1">
              <a:lumMod val="75000"/>
            </a:schemeClr>
          </a:solidFill>
        </p:spPr>
        <p:txBody>
          <a:bodyPr wrap="square" anchor="ctr">
            <a:noAutofit/>
          </a:bodyPr>
          <a:lstStyle>
            <a:lvl1pPr algn="ctr">
              <a:defRPr/>
            </a:lvl1pPr>
          </a:lstStyle>
          <a:p>
            <a:r>
              <a:rPr lang="en-US" noProof="0"/>
              <a:t>Click icon to add picture</a:t>
            </a:r>
            <a:endParaRPr lang="en-US" noProof="0" dirty="0"/>
          </a:p>
        </p:txBody>
      </p:sp>
      <p:sp>
        <p:nvSpPr>
          <p:cNvPr id="8" name="(c) Ipsos">
            <a:extLst>
              <a:ext uri="{FF2B5EF4-FFF2-40B4-BE49-F238E27FC236}">
                <a16:creationId xmlns:a16="http://schemas.microsoft.com/office/drawing/2014/main" id="{ECE8CBAC-27A7-4383-856B-688CFFFC8A96}"/>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US" sz="900" dirty="0">
                <a:solidFill>
                  <a:schemeClr val="bg1"/>
                </a:solidFill>
              </a:rPr>
              <a:t>© Ipsos</a:t>
            </a:r>
          </a:p>
        </p:txBody>
      </p:sp>
      <p:pic>
        <p:nvPicPr>
          <p:cNvPr id="11" name="Graphique 8">
            <a:extLst>
              <a:ext uri="{FF2B5EF4-FFF2-40B4-BE49-F238E27FC236}">
                <a16:creationId xmlns:a16="http://schemas.microsoft.com/office/drawing/2014/main" id="{9E956FF5-0F31-4EAB-B081-67F36B6062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9021"/>
            <a:ext cx="446881" cy="409329"/>
          </a:xfrm>
          <a:prstGeom prst="rect">
            <a:avLst/>
          </a:prstGeom>
        </p:spPr>
      </p:pic>
    </p:spTree>
    <p:extLst>
      <p:ext uri="{BB962C8B-B14F-4D97-AF65-F5344CB8AC3E}">
        <p14:creationId xmlns:p14="http://schemas.microsoft.com/office/powerpoint/2010/main" val="2494874931"/>
      </p:ext>
    </p:extLst>
  </p:cSld>
  <p:clrMapOvr>
    <a:masterClrMapping/>
  </p:clrMapOvr>
  <p:extLst>
    <p:ext uri="{DCECCB84-F9BA-43D5-87BE-67443E8EF086}">
      <p15:sldGuideLst xmlns:p15="http://schemas.microsoft.com/office/powerpoint/2012/main">
        <p15:guide id="5" orient="horz" pos="935">
          <p15:clr>
            <a:srgbClr val="FBAE40"/>
          </p15:clr>
        </p15:guide>
        <p15:guide id="8" orient="horz" pos="372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ext &amp; Visual Lef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80B734A-C881-4587-9095-A06E5B5DFE59}"/>
              </a:ext>
            </a:extLst>
          </p:cNvPr>
          <p:cNvSpPr>
            <a:spLocks noGrp="1"/>
          </p:cNvSpPr>
          <p:nvPr>
            <p:ph type="pic" sz="quarter" idx="15"/>
          </p:nvPr>
        </p:nvSpPr>
        <p:spPr>
          <a:xfrm>
            <a:off x="2" y="1"/>
            <a:ext cx="4306822" cy="6858000"/>
          </a:xfrm>
          <a:custGeom>
            <a:avLst/>
            <a:gdLst>
              <a:gd name="connsiteX0" fmla="*/ 818352 w 4306822"/>
              <a:gd name="connsiteY0" fmla="*/ 6204523 h 6858000"/>
              <a:gd name="connsiteX1" fmla="*/ 818352 w 4306822"/>
              <a:gd name="connsiteY1" fmla="*/ 6600706 h 6858000"/>
              <a:gd name="connsiteX2" fmla="*/ 824702 w 4306822"/>
              <a:gd name="connsiteY2" fmla="*/ 6600706 h 6858000"/>
              <a:gd name="connsiteX3" fmla="*/ 824702 w 4306822"/>
              <a:gd name="connsiteY3" fmla="*/ 6204523 h 6858000"/>
              <a:gd name="connsiteX4" fmla="*/ 0 w 4306822"/>
              <a:gd name="connsiteY4" fmla="*/ 0 h 6858000"/>
              <a:gd name="connsiteX5" fmla="*/ 4306822 w 4306822"/>
              <a:gd name="connsiteY5" fmla="*/ 0 h 6858000"/>
              <a:gd name="connsiteX6" fmla="*/ 4306822 w 4306822"/>
              <a:gd name="connsiteY6" fmla="*/ 6858000 h 6858000"/>
              <a:gd name="connsiteX7" fmla="*/ 0 w 43068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6822" h="6858000">
                <a:moveTo>
                  <a:pt x="818352" y="6204523"/>
                </a:moveTo>
                <a:lnTo>
                  <a:pt x="818352" y="6600706"/>
                </a:lnTo>
                <a:lnTo>
                  <a:pt x="824702" y="6600706"/>
                </a:lnTo>
                <a:lnTo>
                  <a:pt x="824702" y="6204523"/>
                </a:lnTo>
                <a:close/>
                <a:moveTo>
                  <a:pt x="0" y="0"/>
                </a:moveTo>
                <a:lnTo>
                  <a:pt x="4306822" y="0"/>
                </a:lnTo>
                <a:lnTo>
                  <a:pt x="4306822" y="6858000"/>
                </a:lnTo>
                <a:lnTo>
                  <a:pt x="0" y="6858000"/>
                </a:lnTo>
                <a:close/>
              </a:path>
            </a:pathLst>
          </a:custGeom>
          <a:solidFill>
            <a:schemeClr val="bg1">
              <a:lumMod val="75000"/>
            </a:schemeClr>
          </a:solidFill>
        </p:spPr>
        <p:txBody>
          <a:bodyPr wrap="square" anchor="ctr">
            <a:noAutofit/>
          </a:bodyPr>
          <a:lstStyle>
            <a:lvl1pPr algn="ctr">
              <a:defRPr/>
            </a:lvl1pPr>
          </a:lstStyle>
          <a:p>
            <a:r>
              <a:rPr lang="en-US" noProof="0"/>
              <a:t>Click icon to add picture</a:t>
            </a:r>
            <a:endParaRPr lang="en-US" noProof="0" dirty="0"/>
          </a:p>
        </p:txBody>
      </p:sp>
      <p:sp>
        <p:nvSpPr>
          <p:cNvPr id="2" name="Rectangle 1">
            <a:extLst>
              <a:ext uri="{FF2B5EF4-FFF2-40B4-BE49-F238E27FC236}">
                <a16:creationId xmlns:a16="http://schemas.microsoft.com/office/drawing/2014/main" id="{EE15B9A7-20FC-4F46-8387-4CCC79717A8A}"/>
              </a:ext>
            </a:extLst>
          </p:cNvPr>
          <p:cNvSpPr/>
          <p:nvPr userDrawn="1"/>
        </p:nvSpPr>
        <p:spPr>
          <a:xfrm>
            <a:off x="11049001" y="5913438"/>
            <a:ext cx="1143000" cy="944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lvl1pPr>
              <a:defRPr>
                <a:solidFill>
                  <a:schemeClr val="bg1"/>
                </a:solidFill>
              </a:defRPr>
            </a:lvl1pPr>
          </a:lstStyle>
          <a:p>
            <a:fld id="{D61AABEC-672F-4B68-B914-690DA978312C}" type="slidenum">
              <a:rPr lang="en-US" smtClean="0"/>
              <a:pPr/>
              <a:t>‹#›</a:t>
            </a:fld>
            <a:r>
              <a:rPr lang="en-US" dirty="0"/>
              <a:t> </a:t>
            </a:r>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717143" y="368300"/>
            <a:ext cx="7074013" cy="997196"/>
          </a:xfrm>
        </p:spPr>
        <p:txBody>
          <a:bodyPr>
            <a:noAutofit/>
          </a:bodyPr>
          <a:lstStyle>
            <a:lvl1pPr>
              <a:defRPr/>
            </a:lvl1pPr>
          </a:lstStyle>
          <a:p>
            <a:r>
              <a:rPr lang="en-US" dirty="0"/>
              <a:t>TITLE OF THE SLIDE</a:t>
            </a:r>
            <a:br>
              <a:rPr lang="en-US" dirty="0"/>
            </a:br>
            <a:r>
              <a:rPr lang="en-US" dirty="0"/>
              <a:t>Two lines</a:t>
            </a:r>
            <a:br>
              <a:rPr lang="en-US" dirty="0"/>
            </a:br>
            <a:r>
              <a:rPr lang="en-US" dirty="0"/>
              <a:t>or three</a:t>
            </a:r>
          </a:p>
        </p:txBody>
      </p:sp>
      <p:sp>
        <p:nvSpPr>
          <p:cNvPr id="4" name="Text Placeholder 3">
            <a:extLst>
              <a:ext uri="{FF2B5EF4-FFF2-40B4-BE49-F238E27FC236}">
                <a16:creationId xmlns:a16="http://schemas.microsoft.com/office/drawing/2014/main" id="{03D849C8-1851-477A-A9B5-6673877887DA}"/>
              </a:ext>
            </a:extLst>
          </p:cNvPr>
          <p:cNvSpPr>
            <a:spLocks noGrp="1"/>
          </p:cNvSpPr>
          <p:nvPr>
            <p:ph type="body" sz="quarter" idx="19"/>
          </p:nvPr>
        </p:nvSpPr>
        <p:spPr>
          <a:xfrm>
            <a:off x="4717143" y="1484313"/>
            <a:ext cx="7074013" cy="4429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 Ipsos">
            <a:extLst>
              <a:ext uri="{FF2B5EF4-FFF2-40B4-BE49-F238E27FC236}">
                <a16:creationId xmlns:a16="http://schemas.microsoft.com/office/drawing/2014/main" id="{ECE8CBAC-27A7-4383-856B-688CFFFC8A96}"/>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US" sz="900" dirty="0">
                <a:solidFill>
                  <a:schemeClr val="bg2"/>
                </a:solidFill>
              </a:rPr>
              <a:t>© Ipsos</a:t>
            </a:r>
          </a:p>
        </p:txBody>
      </p:sp>
      <p:pic>
        <p:nvPicPr>
          <p:cNvPr id="11" name="Graphique 8">
            <a:extLst>
              <a:ext uri="{FF2B5EF4-FFF2-40B4-BE49-F238E27FC236}">
                <a16:creationId xmlns:a16="http://schemas.microsoft.com/office/drawing/2014/main" id="{9E956FF5-0F31-4EAB-B081-67F36B6062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9021"/>
            <a:ext cx="446881" cy="409329"/>
          </a:xfrm>
          <a:prstGeom prst="rect">
            <a:avLst/>
          </a:prstGeom>
        </p:spPr>
      </p:pic>
    </p:spTree>
    <p:extLst>
      <p:ext uri="{BB962C8B-B14F-4D97-AF65-F5344CB8AC3E}">
        <p14:creationId xmlns:p14="http://schemas.microsoft.com/office/powerpoint/2010/main" val="4111605413"/>
      </p:ext>
    </p:extLst>
  </p:cSld>
  <p:clrMapOvr>
    <a:masterClrMapping/>
  </p:clrMapOvr>
  <p:extLst>
    <p:ext uri="{DCECCB84-F9BA-43D5-87BE-67443E8EF086}">
      <p15:sldGuideLst xmlns:p15="http://schemas.microsoft.com/office/powerpoint/2012/main">
        <p15:guide id="5" orient="horz" pos="935">
          <p15:clr>
            <a:srgbClr val="FBAE40"/>
          </p15:clr>
        </p15:guide>
        <p15:guide id="8" orient="horz" pos="372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sual Right &amp; Diagonal Stripes">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US" smtClean="0"/>
              <a:pPr/>
              <a:t>‹#›</a:t>
            </a:fld>
            <a:r>
              <a:rPr lang="en-US" dirty="0"/>
              <a:t> </a:t>
            </a:r>
          </a:p>
        </p:txBody>
      </p:sp>
      <p:sp>
        <p:nvSpPr>
          <p:cNvPr id="4" name="Picture Placeholder 3">
            <a:extLst>
              <a:ext uri="{FF2B5EF4-FFF2-40B4-BE49-F238E27FC236}">
                <a16:creationId xmlns:a16="http://schemas.microsoft.com/office/drawing/2014/main" id="{13C2929E-DB5B-41C8-9CD4-82AF0D933B9C}"/>
              </a:ext>
            </a:extLst>
          </p:cNvPr>
          <p:cNvSpPr>
            <a:spLocks noGrp="1"/>
          </p:cNvSpPr>
          <p:nvPr>
            <p:ph type="pic" sz="quarter" idx="20"/>
          </p:nvPr>
        </p:nvSpPr>
        <p:spPr>
          <a:xfrm>
            <a:off x="6400800" y="0"/>
            <a:ext cx="5791199" cy="6858000"/>
          </a:xfrm>
          <a:solidFill>
            <a:schemeClr val="bg1">
              <a:lumMod val="75000"/>
            </a:schemeClr>
          </a:solidFill>
        </p:spPr>
        <p:txBody>
          <a:bodyPr/>
          <a:lstStyle/>
          <a:p>
            <a:r>
              <a:rPr lang="en-US"/>
              <a:t>Click icon to add picture</a:t>
            </a:r>
          </a:p>
        </p:txBody>
      </p:sp>
      <p:grpSp>
        <p:nvGrpSpPr>
          <p:cNvPr id="8" name="Angled stripes">
            <a:extLst>
              <a:ext uri="{FF2B5EF4-FFF2-40B4-BE49-F238E27FC236}">
                <a16:creationId xmlns:a16="http://schemas.microsoft.com/office/drawing/2014/main" id="{22A662EA-67CB-4825-BF81-BB128B408C26}"/>
              </a:ext>
            </a:extLst>
          </p:cNvPr>
          <p:cNvGrpSpPr/>
          <p:nvPr userDrawn="1"/>
        </p:nvGrpSpPr>
        <p:grpSpPr>
          <a:xfrm>
            <a:off x="0" y="1"/>
            <a:ext cx="3834809" cy="3763146"/>
            <a:chOff x="0" y="1"/>
            <a:chExt cx="3834809" cy="3763146"/>
          </a:xfrm>
        </p:grpSpPr>
        <p:sp>
          <p:nvSpPr>
            <p:cNvPr id="9" name="Angled stripe 2">
              <a:extLst>
                <a:ext uri="{FF2B5EF4-FFF2-40B4-BE49-F238E27FC236}">
                  <a16:creationId xmlns:a16="http://schemas.microsoft.com/office/drawing/2014/main" id="{66B8B058-8F68-4E69-BEC3-0A68F66136D4}"/>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10" name="Angled stripe 1">
              <a:extLst>
                <a:ext uri="{FF2B5EF4-FFF2-40B4-BE49-F238E27FC236}">
                  <a16:creationId xmlns:a16="http://schemas.microsoft.com/office/drawing/2014/main" id="{7F4EB53B-4873-44BA-90A6-63D1D261C4B9}"/>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Tree>
    <p:extLst>
      <p:ext uri="{BB962C8B-B14F-4D97-AF65-F5344CB8AC3E}">
        <p14:creationId xmlns:p14="http://schemas.microsoft.com/office/powerpoint/2010/main" val="2555085588"/>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B54D0A87-510C-4422-B002-B30C04A1C896}"/>
              </a:ext>
            </a:extLst>
          </p:cNvPr>
          <p:cNvGrpSpPr/>
          <p:nvPr userDrawn="1"/>
        </p:nvGrpSpPr>
        <p:grpSpPr>
          <a:xfrm>
            <a:off x="3254052" y="0"/>
            <a:ext cx="8937949" cy="6858001"/>
            <a:chOff x="3254052" y="0"/>
            <a:chExt cx="8937949" cy="6858001"/>
          </a:xfrm>
        </p:grpSpPr>
        <p:sp>
          <p:nvSpPr>
            <p:cNvPr id="25" name="Angled stripe 1">
              <a:extLst>
                <a:ext uri="{FF2B5EF4-FFF2-40B4-BE49-F238E27FC236}">
                  <a16:creationId xmlns:a16="http://schemas.microsoft.com/office/drawing/2014/main" id="{6EEF63EE-081E-49F2-A2F0-A289035E6BA6}"/>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6" name="Angled stripe 2">
              <a:extLst>
                <a:ext uri="{FF2B5EF4-FFF2-40B4-BE49-F238E27FC236}">
                  <a16:creationId xmlns:a16="http://schemas.microsoft.com/office/drawing/2014/main" id="{0229A645-67DD-44BA-AA0E-4A08B3B79B23}"/>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11" name="TextBox 10">
            <a:extLst>
              <a:ext uri="{FF2B5EF4-FFF2-40B4-BE49-F238E27FC236}">
                <a16:creationId xmlns:a16="http://schemas.microsoft.com/office/drawing/2014/main" id="{7AEAB7C8-BAE9-490C-8CDE-6086AED3C2D8}"/>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US" sz="900" dirty="0">
                <a:solidFill>
                  <a:schemeClr val="bg1"/>
                </a:solidFill>
              </a:rPr>
              <a:t>© Ipsos</a:t>
            </a:r>
          </a:p>
        </p:txBody>
      </p:sp>
      <p:sp>
        <p:nvSpPr>
          <p:cNvPr id="5" name="Slide Number Placeholder 4">
            <a:extLst>
              <a:ext uri="{FF2B5EF4-FFF2-40B4-BE49-F238E27FC236}">
                <a16:creationId xmlns:a16="http://schemas.microsoft.com/office/drawing/2014/main" id="{C40E1B82-472D-4CFA-8D33-C8ED1F0493D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US" smtClean="0"/>
              <a:pPr/>
              <a:t>‹#›</a:t>
            </a:fld>
            <a:r>
              <a:rPr lang="en-US" dirty="0"/>
              <a:t> </a:t>
            </a:r>
          </a:p>
        </p:txBody>
      </p:sp>
      <p:cxnSp>
        <p:nvCxnSpPr>
          <p:cNvPr id="16" name="Straight Connector 15">
            <a:extLst>
              <a:ext uri="{FF2B5EF4-FFF2-40B4-BE49-F238E27FC236}">
                <a16:creationId xmlns:a16="http://schemas.microsoft.com/office/drawing/2014/main" id="{F50FD98E-C0A3-443F-BCC3-E123AE6EAEB5}"/>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phique 8">
            <a:extLst>
              <a:ext uri="{FF2B5EF4-FFF2-40B4-BE49-F238E27FC236}">
                <a16:creationId xmlns:a16="http://schemas.microsoft.com/office/drawing/2014/main" id="{8BDD45A3-2B3A-4A98-BCDC-1A4B4A86DBF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
        <p:nvSpPr>
          <p:cNvPr id="14" name="strTableOfContents">
            <a:extLst>
              <a:ext uri="{FF2B5EF4-FFF2-40B4-BE49-F238E27FC236}">
                <a16:creationId xmlns:a16="http://schemas.microsoft.com/office/drawing/2014/main" id="{F054EDE5-1748-43F2-ABBB-3333C03EC5DA}"/>
              </a:ext>
            </a:extLst>
          </p:cNvPr>
          <p:cNvSpPr>
            <a:spLocks noGrp="1"/>
          </p:cNvSpPr>
          <p:nvPr>
            <p:ph type="body" sz="quarter" idx="13" hasCustomPrompt="1"/>
          </p:nvPr>
        </p:nvSpPr>
        <p:spPr>
          <a:xfrm>
            <a:off x="414473" y="1593561"/>
            <a:ext cx="11369540" cy="4535777"/>
          </a:xfrm>
        </p:spPr>
        <p:txBody>
          <a:bodyPr wrap="square" lIns="0" rIns="0" numCol="2" spcCol="576000">
            <a:noAutofit/>
          </a:bodyPr>
          <a:lstStyle>
            <a:lvl1pPr marL="0" marR="0" indent="0" algn="l" defTabSz="447675" rtl="0" eaLnBrk="1" fontAlgn="auto" latinLnBrk="0" hangingPunct="1">
              <a:lnSpc>
                <a:spcPct val="100000"/>
              </a:lnSpc>
              <a:spcBef>
                <a:spcPts val="1800"/>
              </a:spcBef>
              <a:spcAft>
                <a:spcPts val="0"/>
              </a:spcAft>
              <a:buClrTx/>
              <a:buSzPct val="100000"/>
              <a:buFont typeface="+mj-lt"/>
              <a:buNone/>
              <a:tabLst/>
              <a:defRPr sz="1600" b="1">
                <a:solidFill>
                  <a:schemeClr val="bg1"/>
                </a:solidFill>
                <a:latin typeface="+mn-lt"/>
              </a:defRPr>
            </a:lvl1pPr>
            <a:lvl2pPr marL="447675" indent="0" defTabSz="447675">
              <a:lnSpc>
                <a:spcPct val="100000"/>
              </a:lnSpc>
              <a:buFont typeface="Arial" panose="020B0604020202020204" pitchFamily="34" charset="0"/>
              <a:buNone/>
              <a:defRPr sz="1600">
                <a:solidFill>
                  <a:schemeClr val="bg1"/>
                </a:solidFill>
              </a:defRPr>
            </a:lvl2pPr>
            <a:lvl3pPr marL="895350" indent="0" defTabSz="447675">
              <a:buNone/>
              <a:defRPr>
                <a:solidFill>
                  <a:schemeClr val="bg1"/>
                </a:solidFill>
              </a:defRPr>
            </a:lvl3pPr>
            <a:lvl4pPr>
              <a:defRPr>
                <a:solidFill>
                  <a:schemeClr val="bg1"/>
                </a:solidFill>
              </a:defRPr>
            </a:lvl4pPr>
            <a:lvl5pPr>
              <a:defRPr>
                <a:solidFill>
                  <a:schemeClr val="bg1"/>
                </a:solidFill>
              </a:defRPr>
            </a:lvl5pPr>
          </a:lstStyle>
          <a:p>
            <a:pPr lvl="0"/>
            <a:r>
              <a:rPr lang="en-US" noProof="0" dirty="0"/>
              <a:t>1. 	CHAPTER TITLE</a:t>
            </a:r>
          </a:p>
          <a:p>
            <a:pPr lvl="1"/>
            <a:r>
              <a:rPr lang="en-US" noProof="0" dirty="0"/>
              <a:t>1.1	Section title</a:t>
            </a:r>
          </a:p>
          <a:p>
            <a:pPr lvl="1"/>
            <a:r>
              <a:rPr lang="en-US" noProof="0" dirty="0"/>
              <a:t>1.2	Section title</a:t>
            </a:r>
          </a:p>
          <a:p>
            <a:pPr lvl="2"/>
            <a:r>
              <a:rPr lang="en-US" noProof="0" dirty="0"/>
              <a:t>1.2.1	Subsection title</a:t>
            </a:r>
          </a:p>
          <a:p>
            <a:pPr lvl="2"/>
            <a:r>
              <a:rPr lang="en-US" noProof="0" dirty="0"/>
              <a:t>1.2.2	Subsection title</a:t>
            </a:r>
          </a:p>
          <a:p>
            <a:pPr lvl="0"/>
            <a:r>
              <a:rPr lang="en-US" noProof="0" dirty="0"/>
              <a:t>2. 	CHAPTER TITLE</a:t>
            </a:r>
          </a:p>
          <a:p>
            <a:pPr lvl="1"/>
            <a:r>
              <a:rPr lang="en-US" noProof="0" dirty="0"/>
              <a:t>2.1	Section title</a:t>
            </a:r>
          </a:p>
          <a:p>
            <a:pPr lvl="1"/>
            <a:r>
              <a:rPr lang="en-US" noProof="0" dirty="0"/>
              <a:t>2.2	Section title</a:t>
            </a:r>
          </a:p>
          <a:p>
            <a:pPr lvl="0"/>
            <a:r>
              <a:rPr lang="en-US" noProof="0" dirty="0"/>
              <a:t>3.	CHAPTER TITLE</a:t>
            </a:r>
          </a:p>
          <a:p>
            <a:pPr marL="0" marR="0" lvl="0" indent="0" algn="l" defTabSz="447675" rtl="0" eaLnBrk="1" fontAlgn="auto" latinLnBrk="0" hangingPunct="1">
              <a:lnSpc>
                <a:spcPct val="100000"/>
              </a:lnSpc>
              <a:spcBef>
                <a:spcPts val="1800"/>
              </a:spcBef>
              <a:spcAft>
                <a:spcPts val="0"/>
              </a:spcAft>
              <a:buClrTx/>
              <a:buSzPct val="100000"/>
              <a:buFont typeface="+mj-lt"/>
              <a:buNone/>
              <a:tabLst/>
              <a:defRPr/>
            </a:pPr>
            <a:r>
              <a:rPr lang="en-US" noProof="0" dirty="0"/>
              <a:t>4.	CHAPTER TITLE</a:t>
            </a:r>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08692" y="512763"/>
            <a:ext cx="7551996" cy="738664"/>
          </a:xfrm>
        </p:spPr>
        <p:txBody>
          <a:bodyPr lIns="0" anchor="b">
            <a:noAutofit/>
          </a:bodyPr>
          <a:lstStyle>
            <a:lvl1pPr>
              <a:lnSpc>
                <a:spcPct val="80000"/>
              </a:lnSpc>
              <a:defRPr sz="6000" spc="-200" baseline="0">
                <a:solidFill>
                  <a:schemeClr val="bg1"/>
                </a:solidFill>
              </a:defRPr>
            </a:lvl1pPr>
          </a:lstStyle>
          <a:p>
            <a:r>
              <a:rPr lang="en-US" noProof="0" dirty="0"/>
              <a:t>SUMMARY</a:t>
            </a:r>
          </a:p>
        </p:txBody>
      </p:sp>
    </p:spTree>
    <p:extLst>
      <p:ext uri="{BB962C8B-B14F-4D97-AF65-F5344CB8AC3E}">
        <p14:creationId xmlns:p14="http://schemas.microsoft.com/office/powerpoint/2010/main" val="2566412616"/>
      </p:ext>
    </p:extLst>
  </p:cSld>
  <p:clrMapOvr>
    <a:masterClrMapping/>
  </p:clrMapOvr>
  <p:extLst>
    <p:ext uri="{DCECCB84-F9BA-43D5-87BE-67443E8EF086}">
      <p15:sldGuideLst xmlns:p15="http://schemas.microsoft.com/office/powerpoint/2012/main">
        <p15:guide id="1" orient="horz" pos="32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mp; Visual Diagonal">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F0F305B-8CE9-4590-AEE9-17AD255881A5}"/>
              </a:ext>
            </a:extLst>
          </p:cNvPr>
          <p:cNvSpPr>
            <a:spLocks noGrp="1"/>
          </p:cNvSpPr>
          <p:nvPr>
            <p:ph type="pic" sz="quarter" idx="13" hasCustomPrompt="1"/>
          </p:nvPr>
        </p:nvSpPr>
        <p:spPr>
          <a:xfrm>
            <a:off x="0" y="0"/>
            <a:ext cx="12192000" cy="6858000"/>
          </a:xfrm>
          <a:custGeom>
            <a:avLst/>
            <a:gdLst>
              <a:gd name="connsiteX0" fmla="*/ 825026 w 12192000"/>
              <a:gd name="connsiteY0" fmla="*/ 6209433 h 6858000"/>
              <a:gd name="connsiteX1" fmla="*/ 825026 w 12192000"/>
              <a:gd name="connsiteY1" fmla="*/ 6605433 h 6858000"/>
              <a:gd name="connsiteX2" fmla="*/ 832226 w 12192000"/>
              <a:gd name="connsiteY2" fmla="*/ 6605433 h 6858000"/>
              <a:gd name="connsiteX3" fmla="*/ 832226 w 12192000"/>
              <a:gd name="connsiteY3" fmla="*/ 6209433 h 6858000"/>
              <a:gd name="connsiteX4" fmla="*/ 6840072 w 12192000"/>
              <a:gd name="connsiteY4" fmla="*/ 0 h 6858000"/>
              <a:gd name="connsiteX5" fmla="*/ 12192000 w 12192000"/>
              <a:gd name="connsiteY5" fmla="*/ 0 h 6858000"/>
              <a:gd name="connsiteX6" fmla="*/ 12192000 w 12192000"/>
              <a:gd name="connsiteY6" fmla="*/ 5047129 h 6858000"/>
              <a:gd name="connsiteX7" fmla="*/ 10381129 w 12192000"/>
              <a:gd name="connsiteY7" fmla="*/ 6858000 h 6858000"/>
              <a:gd name="connsiteX8" fmla="*/ 0 w 12192000"/>
              <a:gd name="connsiteY8" fmla="*/ 6858000 h 6858000"/>
              <a:gd name="connsiteX9" fmla="*/ 0 w 12192000"/>
              <a:gd name="connsiteY9" fmla="*/ 68400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5026" y="6209433"/>
                </a:moveTo>
                <a:lnTo>
                  <a:pt x="825026" y="6605433"/>
                </a:lnTo>
                <a:lnTo>
                  <a:pt x="832226" y="6605433"/>
                </a:lnTo>
                <a:lnTo>
                  <a:pt x="832226" y="6209433"/>
                </a:lnTo>
                <a:close/>
                <a:moveTo>
                  <a:pt x="6840072" y="0"/>
                </a:moveTo>
                <a:lnTo>
                  <a:pt x="12192000" y="0"/>
                </a:lnTo>
                <a:lnTo>
                  <a:pt x="12192000" y="5047129"/>
                </a:lnTo>
                <a:lnTo>
                  <a:pt x="10381129" y="6858000"/>
                </a:lnTo>
                <a:lnTo>
                  <a:pt x="0" y="6858000"/>
                </a:lnTo>
                <a:lnTo>
                  <a:pt x="0" y="6840072"/>
                </a:lnTo>
                <a:close/>
              </a:path>
            </a:pathLst>
          </a:custGeom>
          <a:solidFill>
            <a:schemeClr val="bg1">
              <a:lumMod val="75000"/>
            </a:schemeClr>
          </a:solidFill>
        </p:spPr>
        <p:txBody>
          <a:bodyPr wrap="square">
            <a:noAutofit/>
          </a:bodyPr>
          <a:lstStyle/>
          <a:p>
            <a:r>
              <a:rPr lang="en-US" dirty="0"/>
              <a:t> </a:t>
            </a:r>
          </a:p>
        </p:txBody>
      </p:sp>
      <p:sp>
        <p:nvSpPr>
          <p:cNvPr id="2" name="Title 1">
            <a:extLst>
              <a:ext uri="{FF2B5EF4-FFF2-40B4-BE49-F238E27FC236}">
                <a16:creationId xmlns:a16="http://schemas.microsoft.com/office/drawing/2014/main" id="{F880F3A8-E255-439C-855F-3431D2A9AD1D}"/>
              </a:ext>
            </a:extLst>
          </p:cNvPr>
          <p:cNvSpPr>
            <a:spLocks noGrp="1"/>
          </p:cNvSpPr>
          <p:nvPr>
            <p:ph type="title" hasCustomPrompt="1"/>
          </p:nvPr>
        </p:nvSpPr>
        <p:spPr/>
        <p:txBody>
          <a:bodyPr/>
          <a:lstStyle>
            <a:lvl1pPr>
              <a:defRPr/>
            </a:lvl1pPr>
          </a:lstStyle>
          <a:p>
            <a:r>
              <a:rPr lang="en-US" dirty="0"/>
              <a:t>TITLE OF THE SLIDE – one line</a:t>
            </a:r>
          </a:p>
        </p:txBody>
      </p:sp>
      <p:sp>
        <p:nvSpPr>
          <p:cNvPr id="5" name="Text Placeholder 5">
            <a:extLst>
              <a:ext uri="{FF2B5EF4-FFF2-40B4-BE49-F238E27FC236}">
                <a16:creationId xmlns:a16="http://schemas.microsoft.com/office/drawing/2014/main" id="{7E3E18FB-D9A3-4E90-AC92-ECC1E796D5D9}"/>
              </a:ext>
            </a:extLst>
          </p:cNvPr>
          <p:cNvSpPr>
            <a:spLocks noGrp="1"/>
          </p:cNvSpPr>
          <p:nvPr>
            <p:ph type="body" sz="quarter" idx="15" hasCustomPrompt="1"/>
          </p:nvPr>
        </p:nvSpPr>
        <p:spPr>
          <a:xfrm>
            <a:off x="407987" y="846000"/>
            <a:ext cx="11376023"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en-US" dirty="0"/>
              <a:t>Subtitle of the slide – One line</a:t>
            </a: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en-US" smtClean="0"/>
              <a:pPr/>
              <a:t>‹#›</a:t>
            </a:fld>
            <a:r>
              <a:rPr lang="en-US" dirty="0"/>
              <a:t> </a:t>
            </a:r>
          </a:p>
        </p:txBody>
      </p:sp>
    </p:spTree>
    <p:extLst>
      <p:ext uri="{BB962C8B-B14F-4D97-AF65-F5344CB8AC3E}">
        <p14:creationId xmlns:p14="http://schemas.microsoft.com/office/powerpoint/2010/main" val="2887212453"/>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ull Visual">
    <p:spTree>
      <p:nvGrpSpPr>
        <p:cNvPr id="1" name=""/>
        <p:cNvGrpSpPr/>
        <p:nvPr/>
      </p:nvGrpSpPr>
      <p:grpSpPr>
        <a:xfrm>
          <a:off x="0" y="0"/>
          <a:ext cx="0" cy="0"/>
          <a:chOff x="0" y="0"/>
          <a:chExt cx="0" cy="0"/>
        </a:xfrm>
      </p:grpSpPr>
      <p:sp>
        <p:nvSpPr>
          <p:cNvPr id="57" name="Picture Placeholder">
            <a:extLst>
              <a:ext uri="{FF2B5EF4-FFF2-40B4-BE49-F238E27FC236}">
                <a16:creationId xmlns:a16="http://schemas.microsoft.com/office/drawing/2014/main" id="{E18947DC-1E0A-470C-8A8F-054822CACC1F}"/>
              </a:ext>
            </a:extLst>
          </p:cNvPr>
          <p:cNvSpPr>
            <a:spLocks noGrp="1"/>
          </p:cNvSpPr>
          <p:nvPr>
            <p:ph type="pic" sz="quarter" idx="15"/>
          </p:nvPr>
        </p:nvSpPr>
        <p:spPr>
          <a:xfrm>
            <a:off x="2" y="1"/>
            <a:ext cx="12191999" cy="6858000"/>
          </a:xfrm>
          <a:custGeom>
            <a:avLst/>
            <a:gdLst>
              <a:gd name="connsiteX0" fmla="*/ 11642564 w 12191999"/>
              <a:gd name="connsiteY0" fmla="*/ 6693274 h 6854824"/>
              <a:gd name="connsiteX1" fmla="*/ 11654982 w 12191999"/>
              <a:gd name="connsiteY1" fmla="*/ 6698939 h 6854824"/>
              <a:gd name="connsiteX2" fmla="*/ 11659977 w 12191999"/>
              <a:gd name="connsiteY2" fmla="*/ 6715598 h 6854824"/>
              <a:gd name="connsiteX3" fmla="*/ 11655010 w 12191999"/>
              <a:gd name="connsiteY3" fmla="*/ 6732955 h 6854824"/>
              <a:gd name="connsiteX4" fmla="*/ 11642564 w 12191999"/>
              <a:gd name="connsiteY4" fmla="*/ 6738648 h 6854824"/>
              <a:gd name="connsiteX5" fmla="*/ 11630062 w 12191999"/>
              <a:gd name="connsiteY5" fmla="*/ 6732983 h 6854824"/>
              <a:gd name="connsiteX6" fmla="*/ 11625095 w 12191999"/>
              <a:gd name="connsiteY6" fmla="*/ 6715933 h 6854824"/>
              <a:gd name="connsiteX7" fmla="*/ 11630062 w 12191999"/>
              <a:gd name="connsiteY7" fmla="*/ 6698911 h 6854824"/>
              <a:gd name="connsiteX8" fmla="*/ 11642564 w 12191999"/>
              <a:gd name="connsiteY8" fmla="*/ 6693274 h 6854824"/>
              <a:gd name="connsiteX9" fmla="*/ 11522458 w 12191999"/>
              <a:gd name="connsiteY9" fmla="*/ 6692827 h 6854824"/>
              <a:gd name="connsiteX10" fmla="*/ 11533592 w 12191999"/>
              <a:gd name="connsiteY10" fmla="*/ 6698464 h 6854824"/>
              <a:gd name="connsiteX11" fmla="*/ 11538253 w 12191999"/>
              <a:gd name="connsiteY11" fmla="*/ 6715431 h 6854824"/>
              <a:gd name="connsiteX12" fmla="*/ 11533481 w 12191999"/>
              <a:gd name="connsiteY12" fmla="*/ 6732983 h 6854824"/>
              <a:gd name="connsiteX13" fmla="*/ 11522012 w 12191999"/>
              <a:gd name="connsiteY13" fmla="*/ 6738648 h 6854824"/>
              <a:gd name="connsiteX14" fmla="*/ 11510794 w 12191999"/>
              <a:gd name="connsiteY14" fmla="*/ 6733178 h 6854824"/>
              <a:gd name="connsiteX15" fmla="*/ 11506162 w 12191999"/>
              <a:gd name="connsiteY15" fmla="*/ 6716268 h 6854824"/>
              <a:gd name="connsiteX16" fmla="*/ 11511101 w 12191999"/>
              <a:gd name="connsiteY16" fmla="*/ 6698827 h 6854824"/>
              <a:gd name="connsiteX17" fmla="*/ 11522458 w 12191999"/>
              <a:gd name="connsiteY17" fmla="*/ 6692827 h 6854824"/>
              <a:gd name="connsiteX18" fmla="*/ 11704662 w 12191999"/>
              <a:gd name="connsiteY18" fmla="*/ 6684958 h 6854824"/>
              <a:gd name="connsiteX19" fmla="*/ 11695984 w 12191999"/>
              <a:gd name="connsiteY19" fmla="*/ 6686158 h 6854824"/>
              <a:gd name="connsiteX20" fmla="*/ 11689593 w 12191999"/>
              <a:gd name="connsiteY20" fmla="*/ 6689088 h 6854824"/>
              <a:gd name="connsiteX21" fmla="*/ 11684654 w 12191999"/>
              <a:gd name="connsiteY21" fmla="*/ 6694697 h 6854824"/>
              <a:gd name="connsiteX22" fmla="*/ 11682840 w 12191999"/>
              <a:gd name="connsiteY22" fmla="*/ 6702036 h 6854824"/>
              <a:gd name="connsiteX23" fmla="*/ 11685045 w 12191999"/>
              <a:gd name="connsiteY23" fmla="*/ 6709989 h 6854824"/>
              <a:gd name="connsiteX24" fmla="*/ 11691519 w 12191999"/>
              <a:gd name="connsiteY24" fmla="*/ 6715626 h 6854824"/>
              <a:gd name="connsiteX25" fmla="*/ 11706839 w 12191999"/>
              <a:gd name="connsiteY25" fmla="*/ 6720454 h 6854824"/>
              <a:gd name="connsiteX26" fmla="*/ 11717108 w 12191999"/>
              <a:gd name="connsiteY26" fmla="*/ 6723858 h 6854824"/>
              <a:gd name="connsiteX27" fmla="*/ 11720066 w 12191999"/>
              <a:gd name="connsiteY27" fmla="*/ 6729216 h 6854824"/>
              <a:gd name="connsiteX28" fmla="*/ 11716717 w 12191999"/>
              <a:gd name="connsiteY28" fmla="*/ 6735829 h 6854824"/>
              <a:gd name="connsiteX29" fmla="*/ 11706448 w 12191999"/>
              <a:gd name="connsiteY29" fmla="*/ 6738648 h 6854824"/>
              <a:gd name="connsiteX30" fmla="*/ 11695761 w 12191999"/>
              <a:gd name="connsiteY30" fmla="*/ 6735467 h 6854824"/>
              <a:gd name="connsiteX31" fmla="*/ 11691100 w 12191999"/>
              <a:gd name="connsiteY31" fmla="*/ 6726314 h 6854824"/>
              <a:gd name="connsiteX32" fmla="*/ 11681166 w 12191999"/>
              <a:gd name="connsiteY32" fmla="*/ 6727876 h 6854824"/>
              <a:gd name="connsiteX33" fmla="*/ 11688896 w 12191999"/>
              <a:gd name="connsiteY33" fmla="*/ 6742108 h 6854824"/>
              <a:gd name="connsiteX34" fmla="*/ 11706504 w 12191999"/>
              <a:gd name="connsiteY34" fmla="*/ 6746908 h 6854824"/>
              <a:gd name="connsiteX35" fmla="*/ 11719006 w 12191999"/>
              <a:gd name="connsiteY35" fmla="*/ 6744480 h 6854824"/>
              <a:gd name="connsiteX36" fmla="*/ 11727461 w 12191999"/>
              <a:gd name="connsiteY36" fmla="*/ 6737615 h 6854824"/>
              <a:gd name="connsiteX37" fmla="*/ 11730391 w 12191999"/>
              <a:gd name="connsiteY37" fmla="*/ 6728155 h 6854824"/>
              <a:gd name="connsiteX38" fmla="*/ 11727991 w 12191999"/>
              <a:gd name="connsiteY38" fmla="*/ 6719561 h 6854824"/>
              <a:gd name="connsiteX39" fmla="*/ 11721378 w 12191999"/>
              <a:gd name="connsiteY39" fmla="*/ 6714286 h 6854824"/>
              <a:gd name="connsiteX40" fmla="*/ 11706504 w 12191999"/>
              <a:gd name="connsiteY40" fmla="*/ 6709626 h 6854824"/>
              <a:gd name="connsiteX41" fmla="*/ 11697630 w 12191999"/>
              <a:gd name="connsiteY41" fmla="*/ 6707059 h 6854824"/>
              <a:gd name="connsiteX42" fmla="*/ 11693779 w 12191999"/>
              <a:gd name="connsiteY42" fmla="*/ 6704380 h 6854824"/>
              <a:gd name="connsiteX43" fmla="*/ 11692551 w 12191999"/>
              <a:gd name="connsiteY43" fmla="*/ 6700864 h 6854824"/>
              <a:gd name="connsiteX44" fmla="*/ 11695509 w 12191999"/>
              <a:gd name="connsiteY44" fmla="*/ 6695506 h 6854824"/>
              <a:gd name="connsiteX45" fmla="*/ 11705388 w 12191999"/>
              <a:gd name="connsiteY45" fmla="*/ 6693218 h 6854824"/>
              <a:gd name="connsiteX46" fmla="*/ 11714457 w 12191999"/>
              <a:gd name="connsiteY46" fmla="*/ 6695785 h 6854824"/>
              <a:gd name="connsiteX47" fmla="*/ 11718336 w 12191999"/>
              <a:gd name="connsiteY47" fmla="*/ 6702929 h 6854824"/>
              <a:gd name="connsiteX48" fmla="*/ 11728159 w 12191999"/>
              <a:gd name="connsiteY48" fmla="*/ 6701590 h 6854824"/>
              <a:gd name="connsiteX49" fmla="*/ 11724698 w 12191999"/>
              <a:gd name="connsiteY49" fmla="*/ 6692409 h 6854824"/>
              <a:gd name="connsiteX50" fmla="*/ 11716913 w 12191999"/>
              <a:gd name="connsiteY50" fmla="*/ 6686967 h 6854824"/>
              <a:gd name="connsiteX51" fmla="*/ 11704662 w 12191999"/>
              <a:gd name="connsiteY51" fmla="*/ 6684958 h 6854824"/>
              <a:gd name="connsiteX52" fmla="*/ 11642564 w 12191999"/>
              <a:gd name="connsiteY52" fmla="*/ 6684958 h 6854824"/>
              <a:gd name="connsiteX53" fmla="*/ 11623923 w 12191999"/>
              <a:gd name="connsiteY53" fmla="*/ 6691544 h 6854824"/>
              <a:gd name="connsiteX54" fmla="*/ 11614770 w 12191999"/>
              <a:gd name="connsiteY54" fmla="*/ 6715933 h 6854824"/>
              <a:gd name="connsiteX55" fmla="*/ 11622444 w 12191999"/>
              <a:gd name="connsiteY55" fmla="*/ 6738927 h 6854824"/>
              <a:gd name="connsiteX56" fmla="*/ 11642564 w 12191999"/>
              <a:gd name="connsiteY56" fmla="*/ 6746908 h 6854824"/>
              <a:gd name="connsiteX57" fmla="*/ 11656879 w 12191999"/>
              <a:gd name="connsiteY57" fmla="*/ 6743280 h 6854824"/>
              <a:gd name="connsiteX58" fmla="*/ 11666869 w 12191999"/>
              <a:gd name="connsiteY58" fmla="*/ 6733095 h 6854824"/>
              <a:gd name="connsiteX59" fmla="*/ 11670302 w 12191999"/>
              <a:gd name="connsiteY59" fmla="*/ 6715096 h 6854824"/>
              <a:gd name="connsiteX60" fmla="*/ 11662544 w 12191999"/>
              <a:gd name="connsiteY60" fmla="*/ 6692967 h 6854824"/>
              <a:gd name="connsiteX61" fmla="*/ 11642564 w 12191999"/>
              <a:gd name="connsiteY61" fmla="*/ 6684958 h 6854824"/>
              <a:gd name="connsiteX62" fmla="*/ 11580836 w 12191999"/>
              <a:gd name="connsiteY62" fmla="*/ 6684958 h 6854824"/>
              <a:gd name="connsiteX63" fmla="*/ 11572158 w 12191999"/>
              <a:gd name="connsiteY63" fmla="*/ 6686158 h 6854824"/>
              <a:gd name="connsiteX64" fmla="*/ 11565767 w 12191999"/>
              <a:gd name="connsiteY64" fmla="*/ 6689088 h 6854824"/>
              <a:gd name="connsiteX65" fmla="*/ 11560828 w 12191999"/>
              <a:gd name="connsiteY65" fmla="*/ 6694697 h 6854824"/>
              <a:gd name="connsiteX66" fmla="*/ 11559014 w 12191999"/>
              <a:gd name="connsiteY66" fmla="*/ 6702036 h 6854824"/>
              <a:gd name="connsiteX67" fmla="*/ 11561219 w 12191999"/>
              <a:gd name="connsiteY67" fmla="*/ 6709989 h 6854824"/>
              <a:gd name="connsiteX68" fmla="*/ 11567693 w 12191999"/>
              <a:gd name="connsiteY68" fmla="*/ 6715626 h 6854824"/>
              <a:gd name="connsiteX69" fmla="*/ 11583013 w 12191999"/>
              <a:gd name="connsiteY69" fmla="*/ 6720454 h 6854824"/>
              <a:gd name="connsiteX70" fmla="*/ 11593282 w 12191999"/>
              <a:gd name="connsiteY70" fmla="*/ 6723858 h 6854824"/>
              <a:gd name="connsiteX71" fmla="*/ 11596240 w 12191999"/>
              <a:gd name="connsiteY71" fmla="*/ 6729216 h 6854824"/>
              <a:gd name="connsiteX72" fmla="*/ 11592891 w 12191999"/>
              <a:gd name="connsiteY72" fmla="*/ 6735829 h 6854824"/>
              <a:gd name="connsiteX73" fmla="*/ 11582622 w 12191999"/>
              <a:gd name="connsiteY73" fmla="*/ 6738648 h 6854824"/>
              <a:gd name="connsiteX74" fmla="*/ 11571935 w 12191999"/>
              <a:gd name="connsiteY74" fmla="*/ 6735467 h 6854824"/>
              <a:gd name="connsiteX75" fmla="*/ 11567274 w 12191999"/>
              <a:gd name="connsiteY75" fmla="*/ 6726314 h 6854824"/>
              <a:gd name="connsiteX76" fmla="*/ 11557340 w 12191999"/>
              <a:gd name="connsiteY76" fmla="*/ 6727876 h 6854824"/>
              <a:gd name="connsiteX77" fmla="*/ 11565070 w 12191999"/>
              <a:gd name="connsiteY77" fmla="*/ 6742108 h 6854824"/>
              <a:gd name="connsiteX78" fmla="*/ 11582678 w 12191999"/>
              <a:gd name="connsiteY78" fmla="*/ 6746908 h 6854824"/>
              <a:gd name="connsiteX79" fmla="*/ 11595180 w 12191999"/>
              <a:gd name="connsiteY79" fmla="*/ 6744480 h 6854824"/>
              <a:gd name="connsiteX80" fmla="*/ 11603635 w 12191999"/>
              <a:gd name="connsiteY80" fmla="*/ 6737615 h 6854824"/>
              <a:gd name="connsiteX81" fmla="*/ 11606565 w 12191999"/>
              <a:gd name="connsiteY81" fmla="*/ 6728155 h 6854824"/>
              <a:gd name="connsiteX82" fmla="*/ 11604165 w 12191999"/>
              <a:gd name="connsiteY82" fmla="*/ 6719561 h 6854824"/>
              <a:gd name="connsiteX83" fmla="*/ 11597552 w 12191999"/>
              <a:gd name="connsiteY83" fmla="*/ 6714286 h 6854824"/>
              <a:gd name="connsiteX84" fmla="*/ 11582678 w 12191999"/>
              <a:gd name="connsiteY84" fmla="*/ 6709626 h 6854824"/>
              <a:gd name="connsiteX85" fmla="*/ 11573804 w 12191999"/>
              <a:gd name="connsiteY85" fmla="*/ 6707059 h 6854824"/>
              <a:gd name="connsiteX86" fmla="*/ 11569953 w 12191999"/>
              <a:gd name="connsiteY86" fmla="*/ 6704380 h 6854824"/>
              <a:gd name="connsiteX87" fmla="*/ 11568725 w 12191999"/>
              <a:gd name="connsiteY87" fmla="*/ 6700864 h 6854824"/>
              <a:gd name="connsiteX88" fmla="*/ 11571683 w 12191999"/>
              <a:gd name="connsiteY88" fmla="*/ 6695506 h 6854824"/>
              <a:gd name="connsiteX89" fmla="*/ 11581562 w 12191999"/>
              <a:gd name="connsiteY89" fmla="*/ 6693218 h 6854824"/>
              <a:gd name="connsiteX90" fmla="*/ 11590631 w 12191999"/>
              <a:gd name="connsiteY90" fmla="*/ 6695785 h 6854824"/>
              <a:gd name="connsiteX91" fmla="*/ 11594510 w 12191999"/>
              <a:gd name="connsiteY91" fmla="*/ 6702929 h 6854824"/>
              <a:gd name="connsiteX92" fmla="*/ 11604333 w 12191999"/>
              <a:gd name="connsiteY92" fmla="*/ 6701590 h 6854824"/>
              <a:gd name="connsiteX93" fmla="*/ 11600872 w 12191999"/>
              <a:gd name="connsiteY93" fmla="*/ 6692409 h 6854824"/>
              <a:gd name="connsiteX94" fmla="*/ 11593087 w 12191999"/>
              <a:gd name="connsiteY94" fmla="*/ 6686967 h 6854824"/>
              <a:gd name="connsiteX95" fmla="*/ 11580836 w 12191999"/>
              <a:gd name="connsiteY95" fmla="*/ 6684958 h 6854824"/>
              <a:gd name="connsiteX96" fmla="*/ 11523407 w 12191999"/>
              <a:gd name="connsiteY96" fmla="*/ 6684958 h 6854824"/>
              <a:gd name="connsiteX97" fmla="*/ 11513529 w 12191999"/>
              <a:gd name="connsiteY97" fmla="*/ 6687218 h 6854824"/>
              <a:gd name="connsiteX98" fmla="*/ 11506217 w 12191999"/>
              <a:gd name="connsiteY98" fmla="*/ 6693999 h 6854824"/>
              <a:gd name="connsiteX99" fmla="*/ 11506217 w 12191999"/>
              <a:gd name="connsiteY99" fmla="*/ 6686297 h 6854824"/>
              <a:gd name="connsiteX100" fmla="*/ 11497064 w 12191999"/>
              <a:gd name="connsiteY100" fmla="*/ 6686297 h 6854824"/>
              <a:gd name="connsiteX101" fmla="*/ 11497064 w 12191999"/>
              <a:gd name="connsiteY101" fmla="*/ 6768283 h 6854824"/>
              <a:gd name="connsiteX102" fmla="*/ 11507110 w 12191999"/>
              <a:gd name="connsiteY102" fmla="*/ 6768283 h 6854824"/>
              <a:gd name="connsiteX103" fmla="*/ 11507110 w 12191999"/>
              <a:gd name="connsiteY103" fmla="*/ 6739429 h 6854824"/>
              <a:gd name="connsiteX104" fmla="*/ 11513668 w 12191999"/>
              <a:gd name="connsiteY104" fmla="*/ 6744787 h 6854824"/>
              <a:gd name="connsiteX105" fmla="*/ 11522681 w 12191999"/>
              <a:gd name="connsiteY105" fmla="*/ 6746908 h 6854824"/>
              <a:gd name="connsiteX106" fmla="*/ 11535769 w 12191999"/>
              <a:gd name="connsiteY106" fmla="*/ 6743029 h 6854824"/>
              <a:gd name="connsiteX107" fmla="*/ 11545257 w 12191999"/>
              <a:gd name="connsiteY107" fmla="*/ 6731867 h 6854824"/>
              <a:gd name="connsiteX108" fmla="*/ 11548522 w 12191999"/>
              <a:gd name="connsiteY108" fmla="*/ 6715486 h 6854824"/>
              <a:gd name="connsiteX109" fmla="*/ 11545564 w 12191999"/>
              <a:gd name="connsiteY109" fmla="*/ 6699887 h 6854824"/>
              <a:gd name="connsiteX110" fmla="*/ 11536802 w 12191999"/>
              <a:gd name="connsiteY110" fmla="*/ 6688865 h 6854824"/>
              <a:gd name="connsiteX111" fmla="*/ 11523407 w 12191999"/>
              <a:gd name="connsiteY111" fmla="*/ 6684958 h 6854824"/>
              <a:gd name="connsiteX112" fmla="*/ 11387081 w 12191999"/>
              <a:gd name="connsiteY112" fmla="*/ 6678447 h 6854824"/>
              <a:gd name="connsiteX113" fmla="*/ 11375277 w 12191999"/>
              <a:gd name="connsiteY113" fmla="*/ 6681210 h 6854824"/>
              <a:gd name="connsiteX114" fmla="*/ 11367324 w 12191999"/>
              <a:gd name="connsiteY114" fmla="*/ 6689414 h 6854824"/>
              <a:gd name="connsiteX115" fmla="*/ 11364533 w 12191999"/>
              <a:gd name="connsiteY115" fmla="*/ 6702222 h 6854824"/>
              <a:gd name="connsiteX116" fmla="*/ 11370672 w 12191999"/>
              <a:gd name="connsiteY116" fmla="*/ 6719858 h 6854824"/>
              <a:gd name="connsiteX117" fmla="*/ 11386634 w 12191999"/>
              <a:gd name="connsiteY117" fmla="*/ 6726221 h 6854824"/>
              <a:gd name="connsiteX118" fmla="*/ 11399833 w 12191999"/>
              <a:gd name="connsiteY118" fmla="*/ 6722063 h 6854824"/>
              <a:gd name="connsiteX119" fmla="*/ 11406949 w 12191999"/>
              <a:gd name="connsiteY119" fmla="*/ 6710929 h 6854824"/>
              <a:gd name="connsiteX120" fmla="*/ 11400085 w 12191999"/>
              <a:gd name="connsiteY120" fmla="*/ 6708920 h 6854824"/>
              <a:gd name="connsiteX121" fmla="*/ 11395062 w 12191999"/>
              <a:gd name="connsiteY121" fmla="*/ 6716789 h 6854824"/>
              <a:gd name="connsiteX122" fmla="*/ 11386244 w 12191999"/>
              <a:gd name="connsiteY122" fmla="*/ 6719691 h 6854824"/>
              <a:gd name="connsiteX123" fmla="*/ 11376058 w 12191999"/>
              <a:gd name="connsiteY123" fmla="*/ 6715310 h 6854824"/>
              <a:gd name="connsiteX124" fmla="*/ 11372123 w 12191999"/>
              <a:gd name="connsiteY124" fmla="*/ 6702390 h 6854824"/>
              <a:gd name="connsiteX125" fmla="*/ 11376281 w 12191999"/>
              <a:gd name="connsiteY125" fmla="*/ 6689274 h 6854824"/>
              <a:gd name="connsiteX126" fmla="*/ 11386857 w 12191999"/>
              <a:gd name="connsiteY126" fmla="*/ 6684698 h 6854824"/>
              <a:gd name="connsiteX127" fmla="*/ 11394531 w 12191999"/>
              <a:gd name="connsiteY127" fmla="*/ 6686902 h 6854824"/>
              <a:gd name="connsiteX128" fmla="*/ 11399471 w 12191999"/>
              <a:gd name="connsiteY128" fmla="*/ 6693237 h 6854824"/>
              <a:gd name="connsiteX129" fmla="*/ 11406112 w 12191999"/>
              <a:gd name="connsiteY129" fmla="*/ 6691618 h 6854824"/>
              <a:gd name="connsiteX130" fmla="*/ 11399415 w 12191999"/>
              <a:gd name="connsiteY130" fmla="*/ 6681991 h 6854824"/>
              <a:gd name="connsiteX131" fmla="*/ 11387081 w 12191999"/>
              <a:gd name="connsiteY131" fmla="*/ 6678447 h 6854824"/>
              <a:gd name="connsiteX132" fmla="*/ 11386578 w 12191999"/>
              <a:gd name="connsiteY132" fmla="*/ 6669331 h 6854824"/>
              <a:gd name="connsiteX133" fmla="*/ 11403824 w 12191999"/>
              <a:gd name="connsiteY133" fmla="*/ 6673880 h 6854824"/>
              <a:gd name="connsiteX134" fmla="*/ 11416967 w 12191999"/>
              <a:gd name="connsiteY134" fmla="*/ 6686883 h 6854824"/>
              <a:gd name="connsiteX135" fmla="*/ 11421683 w 12191999"/>
              <a:gd name="connsiteY135" fmla="*/ 6704492 h 6854824"/>
              <a:gd name="connsiteX136" fmla="*/ 11417051 w 12191999"/>
              <a:gd name="connsiteY136" fmla="*/ 6721932 h 6854824"/>
              <a:gd name="connsiteX137" fmla="*/ 11404047 w 12191999"/>
              <a:gd name="connsiteY137" fmla="*/ 6734936 h 6854824"/>
              <a:gd name="connsiteX138" fmla="*/ 11386578 w 12191999"/>
              <a:gd name="connsiteY138" fmla="*/ 6739597 h 6854824"/>
              <a:gd name="connsiteX139" fmla="*/ 11369110 w 12191999"/>
              <a:gd name="connsiteY139" fmla="*/ 6734936 h 6854824"/>
              <a:gd name="connsiteX140" fmla="*/ 11356078 w 12191999"/>
              <a:gd name="connsiteY140" fmla="*/ 6721932 h 6854824"/>
              <a:gd name="connsiteX141" fmla="*/ 11351418 w 12191999"/>
              <a:gd name="connsiteY141" fmla="*/ 6704492 h 6854824"/>
              <a:gd name="connsiteX142" fmla="*/ 11356162 w 12191999"/>
              <a:gd name="connsiteY142" fmla="*/ 6686883 h 6854824"/>
              <a:gd name="connsiteX143" fmla="*/ 11369305 w 12191999"/>
              <a:gd name="connsiteY143" fmla="*/ 6673880 h 6854824"/>
              <a:gd name="connsiteX144" fmla="*/ 11386578 w 12191999"/>
              <a:gd name="connsiteY144" fmla="*/ 6669331 h 6854824"/>
              <a:gd name="connsiteX145" fmla="*/ 11469234 w 12191999"/>
              <a:gd name="connsiteY145" fmla="*/ 6663750 h 6854824"/>
              <a:gd name="connsiteX146" fmla="*/ 11469234 w 12191999"/>
              <a:gd name="connsiteY146" fmla="*/ 6745568 h 6854824"/>
              <a:gd name="connsiteX147" fmla="*/ 11480061 w 12191999"/>
              <a:gd name="connsiteY147" fmla="*/ 6745568 h 6854824"/>
              <a:gd name="connsiteX148" fmla="*/ 11480061 w 12191999"/>
              <a:gd name="connsiteY148" fmla="*/ 6663750 h 6854824"/>
              <a:gd name="connsiteX149" fmla="*/ 11386578 w 12191999"/>
              <a:gd name="connsiteY149" fmla="*/ 6662355 h 6854824"/>
              <a:gd name="connsiteX150" fmla="*/ 11365873 w 12191999"/>
              <a:gd name="connsiteY150" fmla="*/ 6667796 h 6854824"/>
              <a:gd name="connsiteX151" fmla="*/ 11350106 w 12191999"/>
              <a:gd name="connsiteY151" fmla="*/ 6683367 h 6854824"/>
              <a:gd name="connsiteX152" fmla="*/ 11344441 w 12191999"/>
              <a:gd name="connsiteY152" fmla="*/ 6704492 h 6854824"/>
              <a:gd name="connsiteX153" fmla="*/ 11350022 w 12191999"/>
              <a:gd name="connsiteY153" fmla="*/ 6725421 h 6854824"/>
              <a:gd name="connsiteX154" fmla="*/ 11365622 w 12191999"/>
              <a:gd name="connsiteY154" fmla="*/ 6741020 h 6854824"/>
              <a:gd name="connsiteX155" fmla="*/ 11386578 w 12191999"/>
              <a:gd name="connsiteY155" fmla="*/ 6746573 h 6854824"/>
              <a:gd name="connsiteX156" fmla="*/ 11407535 w 12191999"/>
              <a:gd name="connsiteY156" fmla="*/ 6741020 h 6854824"/>
              <a:gd name="connsiteX157" fmla="*/ 11423106 w 12191999"/>
              <a:gd name="connsiteY157" fmla="*/ 6725421 h 6854824"/>
              <a:gd name="connsiteX158" fmla="*/ 11428660 w 12191999"/>
              <a:gd name="connsiteY158" fmla="*/ 6704492 h 6854824"/>
              <a:gd name="connsiteX159" fmla="*/ 11423023 w 12191999"/>
              <a:gd name="connsiteY159" fmla="*/ 6683367 h 6854824"/>
              <a:gd name="connsiteX160" fmla="*/ 11407284 w 12191999"/>
              <a:gd name="connsiteY160" fmla="*/ 6667796 h 6854824"/>
              <a:gd name="connsiteX161" fmla="*/ 11386578 w 12191999"/>
              <a:gd name="connsiteY161" fmla="*/ 6662355 h 6854824"/>
              <a:gd name="connsiteX162" fmla="*/ 818352 w 12191999"/>
              <a:gd name="connsiteY162" fmla="*/ 6201649 h 6854824"/>
              <a:gd name="connsiteX163" fmla="*/ 818352 w 12191999"/>
              <a:gd name="connsiteY163" fmla="*/ 6597649 h 6854824"/>
              <a:gd name="connsiteX164" fmla="*/ 824702 w 12191999"/>
              <a:gd name="connsiteY164" fmla="*/ 6597649 h 6854824"/>
              <a:gd name="connsiteX165" fmla="*/ 824702 w 12191999"/>
              <a:gd name="connsiteY165" fmla="*/ 6201649 h 6854824"/>
              <a:gd name="connsiteX166" fmla="*/ 11344275 w 12191999"/>
              <a:gd name="connsiteY166" fmla="*/ 6196639 h 6854824"/>
              <a:gd name="connsiteX167" fmla="*/ 11344275 w 12191999"/>
              <a:gd name="connsiteY167" fmla="*/ 6534644 h 6854824"/>
              <a:gd name="connsiteX168" fmla="*/ 11344275 w 12191999"/>
              <a:gd name="connsiteY168" fmla="*/ 6605968 h 6854824"/>
              <a:gd name="connsiteX169" fmla="*/ 11737507 w 12191999"/>
              <a:gd name="connsiteY169" fmla="*/ 6605968 h 6854824"/>
              <a:gd name="connsiteX170" fmla="*/ 11755855 w 12191999"/>
              <a:gd name="connsiteY170" fmla="*/ 6553660 h 6854824"/>
              <a:gd name="connsiteX171" fmla="*/ 11780876 w 12191999"/>
              <a:gd name="connsiteY171" fmla="*/ 6196639 h 6854824"/>
              <a:gd name="connsiteX172" fmla="*/ 11344275 w 12191999"/>
              <a:gd name="connsiteY172" fmla="*/ 6196639 h 6854824"/>
              <a:gd name="connsiteX173" fmla="*/ 0 w 12191999"/>
              <a:gd name="connsiteY173" fmla="*/ 0 h 6854824"/>
              <a:gd name="connsiteX174" fmla="*/ 12191999 w 12191999"/>
              <a:gd name="connsiteY174" fmla="*/ 0 h 6854824"/>
              <a:gd name="connsiteX175" fmla="*/ 12191999 w 12191999"/>
              <a:gd name="connsiteY175" fmla="*/ 6854824 h 6854824"/>
              <a:gd name="connsiteX176" fmla="*/ 0 w 12191999"/>
              <a:gd name="connsiteY176" fmla="*/ 685482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2191999" h="6854824">
                <a:moveTo>
                  <a:pt x="11642564" y="6693274"/>
                </a:moveTo>
                <a:cubicBezTo>
                  <a:pt x="11647512" y="6693274"/>
                  <a:pt x="11651652" y="6695162"/>
                  <a:pt x="11654982" y="6698939"/>
                </a:cubicBezTo>
                <a:cubicBezTo>
                  <a:pt x="11658312" y="6702715"/>
                  <a:pt x="11659977" y="6708268"/>
                  <a:pt x="11659977" y="6715598"/>
                </a:cubicBezTo>
                <a:cubicBezTo>
                  <a:pt x="11659977" y="6723374"/>
                  <a:pt x="11658321" y="6729160"/>
                  <a:pt x="11655010" y="6732955"/>
                </a:cubicBezTo>
                <a:cubicBezTo>
                  <a:pt x="11651698" y="6736750"/>
                  <a:pt x="11647549" y="6738648"/>
                  <a:pt x="11642564" y="6738648"/>
                </a:cubicBezTo>
                <a:cubicBezTo>
                  <a:pt x="11637541" y="6738648"/>
                  <a:pt x="11633374" y="6736759"/>
                  <a:pt x="11630062" y="6732983"/>
                </a:cubicBezTo>
                <a:cubicBezTo>
                  <a:pt x="11626751" y="6729206"/>
                  <a:pt x="11625095" y="6723523"/>
                  <a:pt x="11625095" y="6715933"/>
                </a:cubicBezTo>
                <a:cubicBezTo>
                  <a:pt x="11625095" y="6708343"/>
                  <a:pt x="11626751" y="6702669"/>
                  <a:pt x="11630062" y="6698911"/>
                </a:cubicBezTo>
                <a:cubicBezTo>
                  <a:pt x="11633374" y="6695153"/>
                  <a:pt x="11637541" y="6693274"/>
                  <a:pt x="11642564" y="6693274"/>
                </a:cubicBezTo>
                <a:close/>
                <a:moveTo>
                  <a:pt x="11522458" y="6692827"/>
                </a:moveTo>
                <a:cubicBezTo>
                  <a:pt x="11526774" y="6692827"/>
                  <a:pt x="11530486" y="6694706"/>
                  <a:pt x="11533592" y="6698464"/>
                </a:cubicBezTo>
                <a:cubicBezTo>
                  <a:pt x="11536699" y="6702222"/>
                  <a:pt x="11538253" y="6707878"/>
                  <a:pt x="11538253" y="6715431"/>
                </a:cubicBezTo>
                <a:cubicBezTo>
                  <a:pt x="11538253" y="6723356"/>
                  <a:pt x="11536662" y="6729206"/>
                  <a:pt x="11533481" y="6732983"/>
                </a:cubicBezTo>
                <a:cubicBezTo>
                  <a:pt x="11530300" y="6736759"/>
                  <a:pt x="11526477" y="6738648"/>
                  <a:pt x="11522012" y="6738648"/>
                </a:cubicBezTo>
                <a:cubicBezTo>
                  <a:pt x="11517621" y="6738648"/>
                  <a:pt x="11513882" y="6736825"/>
                  <a:pt x="11510794" y="6733178"/>
                </a:cubicBezTo>
                <a:cubicBezTo>
                  <a:pt x="11507706" y="6729532"/>
                  <a:pt x="11506162" y="6723895"/>
                  <a:pt x="11506162" y="6716268"/>
                </a:cubicBezTo>
                <a:cubicBezTo>
                  <a:pt x="11506162" y="6708640"/>
                  <a:pt x="11507808" y="6702827"/>
                  <a:pt x="11511101" y="6698827"/>
                </a:cubicBezTo>
                <a:cubicBezTo>
                  <a:pt x="11514394" y="6694827"/>
                  <a:pt x="11518179" y="6692827"/>
                  <a:pt x="11522458" y="6692827"/>
                </a:cubicBezTo>
                <a:close/>
                <a:moveTo>
                  <a:pt x="11704662" y="6684958"/>
                </a:moveTo>
                <a:cubicBezTo>
                  <a:pt x="11701574" y="6684958"/>
                  <a:pt x="11698681" y="6685358"/>
                  <a:pt x="11695984" y="6686158"/>
                </a:cubicBezTo>
                <a:cubicBezTo>
                  <a:pt x="11693286" y="6686958"/>
                  <a:pt x="11691156" y="6687935"/>
                  <a:pt x="11689593" y="6689088"/>
                </a:cubicBezTo>
                <a:cubicBezTo>
                  <a:pt x="11687510" y="6690576"/>
                  <a:pt x="11685863" y="6692446"/>
                  <a:pt x="11684654" y="6694697"/>
                </a:cubicBezTo>
                <a:cubicBezTo>
                  <a:pt x="11683445" y="6696948"/>
                  <a:pt x="11682840" y="6699394"/>
                  <a:pt x="11682840" y="6702036"/>
                </a:cubicBezTo>
                <a:cubicBezTo>
                  <a:pt x="11682840" y="6704938"/>
                  <a:pt x="11683575" y="6707589"/>
                  <a:pt x="11685045" y="6709989"/>
                </a:cubicBezTo>
                <a:cubicBezTo>
                  <a:pt x="11686515" y="6712389"/>
                  <a:pt x="11688673" y="6714268"/>
                  <a:pt x="11691519" y="6715626"/>
                </a:cubicBezTo>
                <a:cubicBezTo>
                  <a:pt x="11694365" y="6716984"/>
                  <a:pt x="11699472" y="6718593"/>
                  <a:pt x="11706839" y="6720454"/>
                </a:cubicBezTo>
                <a:cubicBezTo>
                  <a:pt x="11712308" y="6721830"/>
                  <a:pt x="11715731" y="6722965"/>
                  <a:pt x="11717108" y="6723858"/>
                </a:cubicBezTo>
                <a:cubicBezTo>
                  <a:pt x="11719080" y="6725160"/>
                  <a:pt x="11720066" y="6726946"/>
                  <a:pt x="11720066" y="6729216"/>
                </a:cubicBezTo>
                <a:cubicBezTo>
                  <a:pt x="11720066" y="6731746"/>
                  <a:pt x="11718950" y="6733950"/>
                  <a:pt x="11716717" y="6735829"/>
                </a:cubicBezTo>
                <a:cubicBezTo>
                  <a:pt x="11714485" y="6737708"/>
                  <a:pt x="11711062" y="6738648"/>
                  <a:pt x="11706448" y="6738648"/>
                </a:cubicBezTo>
                <a:cubicBezTo>
                  <a:pt x="11701872" y="6738648"/>
                  <a:pt x="11698309" y="6737587"/>
                  <a:pt x="11695761" y="6735467"/>
                </a:cubicBezTo>
                <a:cubicBezTo>
                  <a:pt x="11693212" y="6733346"/>
                  <a:pt x="11691658" y="6730295"/>
                  <a:pt x="11691100" y="6726314"/>
                </a:cubicBezTo>
                <a:lnTo>
                  <a:pt x="11681166" y="6727876"/>
                </a:lnTo>
                <a:cubicBezTo>
                  <a:pt x="11682282" y="6734164"/>
                  <a:pt x="11684859" y="6738908"/>
                  <a:pt x="11688896" y="6742108"/>
                </a:cubicBezTo>
                <a:cubicBezTo>
                  <a:pt x="11692933" y="6745308"/>
                  <a:pt x="11698802" y="6746908"/>
                  <a:pt x="11706504" y="6746908"/>
                </a:cubicBezTo>
                <a:cubicBezTo>
                  <a:pt x="11711155" y="6746908"/>
                  <a:pt x="11715322" y="6746098"/>
                  <a:pt x="11719006" y="6744480"/>
                </a:cubicBezTo>
                <a:cubicBezTo>
                  <a:pt x="11722689" y="6742861"/>
                  <a:pt x="11725508" y="6740573"/>
                  <a:pt x="11727461" y="6737615"/>
                </a:cubicBezTo>
                <a:cubicBezTo>
                  <a:pt x="11729414" y="6734657"/>
                  <a:pt x="11730391" y="6731504"/>
                  <a:pt x="11730391" y="6728155"/>
                </a:cubicBezTo>
                <a:cubicBezTo>
                  <a:pt x="11730391" y="6724732"/>
                  <a:pt x="11729591" y="6721867"/>
                  <a:pt x="11727991" y="6719561"/>
                </a:cubicBezTo>
                <a:cubicBezTo>
                  <a:pt x="11726391" y="6717254"/>
                  <a:pt x="11724187" y="6715496"/>
                  <a:pt x="11721378" y="6714286"/>
                </a:cubicBezTo>
                <a:cubicBezTo>
                  <a:pt x="11718568" y="6713077"/>
                  <a:pt x="11713611" y="6711524"/>
                  <a:pt x="11706504" y="6709626"/>
                </a:cubicBezTo>
                <a:cubicBezTo>
                  <a:pt x="11701593" y="6708287"/>
                  <a:pt x="11698635" y="6707431"/>
                  <a:pt x="11697630" y="6707059"/>
                </a:cubicBezTo>
                <a:cubicBezTo>
                  <a:pt x="11695881" y="6706352"/>
                  <a:pt x="11694598" y="6705459"/>
                  <a:pt x="11693779" y="6704380"/>
                </a:cubicBezTo>
                <a:cubicBezTo>
                  <a:pt x="11692961" y="6703338"/>
                  <a:pt x="11692551" y="6702166"/>
                  <a:pt x="11692551" y="6700864"/>
                </a:cubicBezTo>
                <a:cubicBezTo>
                  <a:pt x="11692551" y="6698818"/>
                  <a:pt x="11693537" y="6697032"/>
                  <a:pt x="11695509" y="6695506"/>
                </a:cubicBezTo>
                <a:cubicBezTo>
                  <a:pt x="11697481" y="6693981"/>
                  <a:pt x="11700774" y="6693218"/>
                  <a:pt x="11705388" y="6693218"/>
                </a:cubicBezTo>
                <a:cubicBezTo>
                  <a:pt x="11709295" y="6693218"/>
                  <a:pt x="11712318" y="6694074"/>
                  <a:pt x="11714457" y="6695785"/>
                </a:cubicBezTo>
                <a:cubicBezTo>
                  <a:pt x="11716596" y="6697497"/>
                  <a:pt x="11717889" y="6699878"/>
                  <a:pt x="11718336" y="6702929"/>
                </a:cubicBezTo>
                <a:lnTo>
                  <a:pt x="11728159" y="6701590"/>
                </a:lnTo>
                <a:cubicBezTo>
                  <a:pt x="11727526" y="6697757"/>
                  <a:pt x="11726373" y="6694697"/>
                  <a:pt x="11724698" y="6692409"/>
                </a:cubicBezTo>
                <a:cubicBezTo>
                  <a:pt x="11723024" y="6690120"/>
                  <a:pt x="11720429" y="6688307"/>
                  <a:pt x="11716913" y="6686967"/>
                </a:cubicBezTo>
                <a:cubicBezTo>
                  <a:pt x="11713397" y="6685628"/>
                  <a:pt x="11709313" y="6684958"/>
                  <a:pt x="11704662" y="6684958"/>
                </a:cubicBezTo>
                <a:close/>
                <a:moveTo>
                  <a:pt x="11642564" y="6684958"/>
                </a:moveTo>
                <a:cubicBezTo>
                  <a:pt x="11635234" y="6684958"/>
                  <a:pt x="11629020" y="6687153"/>
                  <a:pt x="11623923" y="6691544"/>
                </a:cubicBezTo>
                <a:cubicBezTo>
                  <a:pt x="11617821" y="6696827"/>
                  <a:pt x="11614770" y="6704957"/>
                  <a:pt x="11614770" y="6715933"/>
                </a:cubicBezTo>
                <a:cubicBezTo>
                  <a:pt x="11614770" y="6725942"/>
                  <a:pt x="11617328" y="6733606"/>
                  <a:pt x="11622444" y="6738927"/>
                </a:cubicBezTo>
                <a:cubicBezTo>
                  <a:pt x="11627560" y="6744247"/>
                  <a:pt x="11634267" y="6746908"/>
                  <a:pt x="11642564" y="6746908"/>
                </a:cubicBezTo>
                <a:cubicBezTo>
                  <a:pt x="11647736" y="6746908"/>
                  <a:pt x="11652507" y="6745698"/>
                  <a:pt x="11656879" y="6743280"/>
                </a:cubicBezTo>
                <a:cubicBezTo>
                  <a:pt x="11661251" y="6740862"/>
                  <a:pt x="11664581" y="6737466"/>
                  <a:pt x="11666869" y="6733095"/>
                </a:cubicBezTo>
                <a:cubicBezTo>
                  <a:pt x="11669157" y="6728723"/>
                  <a:pt x="11670302" y="6722723"/>
                  <a:pt x="11670302" y="6715096"/>
                </a:cubicBezTo>
                <a:cubicBezTo>
                  <a:pt x="11670302" y="6705682"/>
                  <a:pt x="11667716" y="6698306"/>
                  <a:pt x="11662544" y="6692967"/>
                </a:cubicBezTo>
                <a:cubicBezTo>
                  <a:pt x="11657372" y="6687628"/>
                  <a:pt x="11650712" y="6684958"/>
                  <a:pt x="11642564" y="6684958"/>
                </a:cubicBezTo>
                <a:close/>
                <a:moveTo>
                  <a:pt x="11580836" y="6684958"/>
                </a:moveTo>
                <a:cubicBezTo>
                  <a:pt x="11577748" y="6684958"/>
                  <a:pt x="11574855" y="6685358"/>
                  <a:pt x="11572158" y="6686158"/>
                </a:cubicBezTo>
                <a:cubicBezTo>
                  <a:pt x="11569460" y="6686958"/>
                  <a:pt x="11567330" y="6687935"/>
                  <a:pt x="11565767" y="6689088"/>
                </a:cubicBezTo>
                <a:cubicBezTo>
                  <a:pt x="11563684" y="6690576"/>
                  <a:pt x="11562037" y="6692446"/>
                  <a:pt x="11560828" y="6694697"/>
                </a:cubicBezTo>
                <a:cubicBezTo>
                  <a:pt x="11559619" y="6696948"/>
                  <a:pt x="11559014" y="6699394"/>
                  <a:pt x="11559014" y="6702036"/>
                </a:cubicBezTo>
                <a:cubicBezTo>
                  <a:pt x="11559014" y="6704938"/>
                  <a:pt x="11559749" y="6707589"/>
                  <a:pt x="11561219" y="6709989"/>
                </a:cubicBezTo>
                <a:cubicBezTo>
                  <a:pt x="11562689" y="6712389"/>
                  <a:pt x="11564847" y="6714268"/>
                  <a:pt x="11567693" y="6715626"/>
                </a:cubicBezTo>
                <a:cubicBezTo>
                  <a:pt x="11570539" y="6716984"/>
                  <a:pt x="11575646" y="6718593"/>
                  <a:pt x="11583013" y="6720454"/>
                </a:cubicBezTo>
                <a:cubicBezTo>
                  <a:pt x="11588482" y="6721830"/>
                  <a:pt x="11591905" y="6722965"/>
                  <a:pt x="11593282" y="6723858"/>
                </a:cubicBezTo>
                <a:cubicBezTo>
                  <a:pt x="11595254" y="6725160"/>
                  <a:pt x="11596240" y="6726946"/>
                  <a:pt x="11596240" y="6729216"/>
                </a:cubicBezTo>
                <a:cubicBezTo>
                  <a:pt x="11596240" y="6731746"/>
                  <a:pt x="11595124" y="6733950"/>
                  <a:pt x="11592891" y="6735829"/>
                </a:cubicBezTo>
                <a:cubicBezTo>
                  <a:pt x="11590659" y="6737708"/>
                  <a:pt x="11587236" y="6738648"/>
                  <a:pt x="11582622" y="6738648"/>
                </a:cubicBezTo>
                <a:cubicBezTo>
                  <a:pt x="11578046" y="6738648"/>
                  <a:pt x="11574483" y="6737587"/>
                  <a:pt x="11571935" y="6735467"/>
                </a:cubicBezTo>
                <a:cubicBezTo>
                  <a:pt x="11569386" y="6733346"/>
                  <a:pt x="11567832" y="6730295"/>
                  <a:pt x="11567274" y="6726314"/>
                </a:cubicBezTo>
                <a:lnTo>
                  <a:pt x="11557340" y="6727876"/>
                </a:lnTo>
                <a:cubicBezTo>
                  <a:pt x="11558456" y="6734164"/>
                  <a:pt x="11561033" y="6738908"/>
                  <a:pt x="11565070" y="6742108"/>
                </a:cubicBezTo>
                <a:cubicBezTo>
                  <a:pt x="11569107" y="6745308"/>
                  <a:pt x="11574976" y="6746908"/>
                  <a:pt x="11582678" y="6746908"/>
                </a:cubicBezTo>
                <a:cubicBezTo>
                  <a:pt x="11587329" y="6746908"/>
                  <a:pt x="11591496" y="6746098"/>
                  <a:pt x="11595180" y="6744480"/>
                </a:cubicBezTo>
                <a:cubicBezTo>
                  <a:pt x="11598863" y="6742861"/>
                  <a:pt x="11601682" y="6740573"/>
                  <a:pt x="11603635" y="6737615"/>
                </a:cubicBezTo>
                <a:cubicBezTo>
                  <a:pt x="11605588" y="6734657"/>
                  <a:pt x="11606565" y="6731504"/>
                  <a:pt x="11606565" y="6728155"/>
                </a:cubicBezTo>
                <a:cubicBezTo>
                  <a:pt x="11606565" y="6724732"/>
                  <a:pt x="11605765" y="6721867"/>
                  <a:pt x="11604165" y="6719561"/>
                </a:cubicBezTo>
                <a:cubicBezTo>
                  <a:pt x="11602565" y="6717254"/>
                  <a:pt x="11600361" y="6715496"/>
                  <a:pt x="11597552" y="6714286"/>
                </a:cubicBezTo>
                <a:cubicBezTo>
                  <a:pt x="11594742" y="6713077"/>
                  <a:pt x="11589785" y="6711524"/>
                  <a:pt x="11582678" y="6709626"/>
                </a:cubicBezTo>
                <a:cubicBezTo>
                  <a:pt x="11577767" y="6708287"/>
                  <a:pt x="11574809" y="6707431"/>
                  <a:pt x="11573804" y="6707059"/>
                </a:cubicBezTo>
                <a:cubicBezTo>
                  <a:pt x="11572055" y="6706352"/>
                  <a:pt x="11570772" y="6705459"/>
                  <a:pt x="11569953" y="6704380"/>
                </a:cubicBezTo>
                <a:cubicBezTo>
                  <a:pt x="11569135" y="6703338"/>
                  <a:pt x="11568725" y="6702166"/>
                  <a:pt x="11568725" y="6700864"/>
                </a:cubicBezTo>
                <a:cubicBezTo>
                  <a:pt x="11568725" y="6698818"/>
                  <a:pt x="11569711" y="6697032"/>
                  <a:pt x="11571683" y="6695506"/>
                </a:cubicBezTo>
                <a:cubicBezTo>
                  <a:pt x="11573655" y="6693981"/>
                  <a:pt x="11576948" y="6693218"/>
                  <a:pt x="11581562" y="6693218"/>
                </a:cubicBezTo>
                <a:cubicBezTo>
                  <a:pt x="11585469" y="6693218"/>
                  <a:pt x="11588492" y="6694074"/>
                  <a:pt x="11590631" y="6695785"/>
                </a:cubicBezTo>
                <a:cubicBezTo>
                  <a:pt x="11592770" y="6697497"/>
                  <a:pt x="11594063" y="6699878"/>
                  <a:pt x="11594510" y="6702929"/>
                </a:cubicBezTo>
                <a:lnTo>
                  <a:pt x="11604333" y="6701590"/>
                </a:lnTo>
                <a:cubicBezTo>
                  <a:pt x="11603700" y="6697757"/>
                  <a:pt x="11602547" y="6694697"/>
                  <a:pt x="11600872" y="6692409"/>
                </a:cubicBezTo>
                <a:cubicBezTo>
                  <a:pt x="11599198" y="6690120"/>
                  <a:pt x="11596603" y="6688307"/>
                  <a:pt x="11593087" y="6686967"/>
                </a:cubicBezTo>
                <a:cubicBezTo>
                  <a:pt x="11589571" y="6685628"/>
                  <a:pt x="11585487" y="6684958"/>
                  <a:pt x="11580836" y="6684958"/>
                </a:cubicBezTo>
                <a:close/>
                <a:moveTo>
                  <a:pt x="11523407" y="6684958"/>
                </a:moveTo>
                <a:cubicBezTo>
                  <a:pt x="11519537" y="6684958"/>
                  <a:pt x="11516245" y="6685711"/>
                  <a:pt x="11513529" y="6687218"/>
                </a:cubicBezTo>
                <a:cubicBezTo>
                  <a:pt x="11510812" y="6688725"/>
                  <a:pt x="11508375" y="6690986"/>
                  <a:pt x="11506217" y="6693999"/>
                </a:cubicBezTo>
                <a:lnTo>
                  <a:pt x="11506217" y="6686297"/>
                </a:lnTo>
                <a:lnTo>
                  <a:pt x="11497064" y="6686297"/>
                </a:lnTo>
                <a:lnTo>
                  <a:pt x="11497064" y="6768283"/>
                </a:lnTo>
                <a:lnTo>
                  <a:pt x="11507110" y="6768283"/>
                </a:lnTo>
                <a:lnTo>
                  <a:pt x="11507110" y="6739429"/>
                </a:lnTo>
                <a:cubicBezTo>
                  <a:pt x="11508822" y="6741587"/>
                  <a:pt x="11511008" y="6743373"/>
                  <a:pt x="11513668" y="6744787"/>
                </a:cubicBezTo>
                <a:cubicBezTo>
                  <a:pt x="11516328" y="6746201"/>
                  <a:pt x="11519333" y="6746908"/>
                  <a:pt x="11522681" y="6746908"/>
                </a:cubicBezTo>
                <a:cubicBezTo>
                  <a:pt x="11527258" y="6746908"/>
                  <a:pt x="11531620" y="6745615"/>
                  <a:pt x="11535769" y="6743029"/>
                </a:cubicBezTo>
                <a:cubicBezTo>
                  <a:pt x="11539918" y="6740443"/>
                  <a:pt x="11543080" y="6736722"/>
                  <a:pt x="11545257" y="6731867"/>
                </a:cubicBezTo>
                <a:cubicBezTo>
                  <a:pt x="11547433" y="6727011"/>
                  <a:pt x="11548522" y="6721551"/>
                  <a:pt x="11548522" y="6715486"/>
                </a:cubicBezTo>
                <a:cubicBezTo>
                  <a:pt x="11548522" y="6709831"/>
                  <a:pt x="11547536" y="6704631"/>
                  <a:pt x="11545564" y="6699887"/>
                </a:cubicBezTo>
                <a:cubicBezTo>
                  <a:pt x="11543592" y="6695143"/>
                  <a:pt x="11540671" y="6691469"/>
                  <a:pt x="11536802" y="6688865"/>
                </a:cubicBezTo>
                <a:cubicBezTo>
                  <a:pt x="11532932" y="6686260"/>
                  <a:pt x="11528467" y="6684958"/>
                  <a:pt x="11523407" y="6684958"/>
                </a:cubicBezTo>
                <a:close/>
                <a:moveTo>
                  <a:pt x="11387081" y="6678447"/>
                </a:moveTo>
                <a:cubicBezTo>
                  <a:pt x="11382653" y="6678447"/>
                  <a:pt x="11378718" y="6679368"/>
                  <a:pt x="11375277" y="6681210"/>
                </a:cubicBezTo>
                <a:cubicBezTo>
                  <a:pt x="11371835" y="6683051"/>
                  <a:pt x="11369184" y="6685786"/>
                  <a:pt x="11367324" y="6689414"/>
                </a:cubicBezTo>
                <a:cubicBezTo>
                  <a:pt x="11365463" y="6693041"/>
                  <a:pt x="11364533" y="6697311"/>
                  <a:pt x="11364533" y="6702222"/>
                </a:cubicBezTo>
                <a:cubicBezTo>
                  <a:pt x="11364533" y="6709738"/>
                  <a:pt x="11366580" y="6715617"/>
                  <a:pt x="11370672" y="6719858"/>
                </a:cubicBezTo>
                <a:cubicBezTo>
                  <a:pt x="11374765" y="6724100"/>
                  <a:pt x="11380086" y="6726221"/>
                  <a:pt x="11386634" y="6726221"/>
                </a:cubicBezTo>
                <a:cubicBezTo>
                  <a:pt x="11391806" y="6726221"/>
                  <a:pt x="11396206" y="6724835"/>
                  <a:pt x="11399833" y="6722063"/>
                </a:cubicBezTo>
                <a:cubicBezTo>
                  <a:pt x="11403461" y="6719291"/>
                  <a:pt x="11405833" y="6715580"/>
                  <a:pt x="11406949" y="6710929"/>
                </a:cubicBezTo>
                <a:lnTo>
                  <a:pt x="11400085" y="6708920"/>
                </a:lnTo>
                <a:cubicBezTo>
                  <a:pt x="11399266" y="6712231"/>
                  <a:pt x="11397592" y="6714854"/>
                  <a:pt x="11395062" y="6716789"/>
                </a:cubicBezTo>
                <a:cubicBezTo>
                  <a:pt x="11392532" y="6718724"/>
                  <a:pt x="11389592" y="6719691"/>
                  <a:pt x="11386244" y="6719691"/>
                </a:cubicBezTo>
                <a:cubicBezTo>
                  <a:pt x="11382076" y="6719691"/>
                  <a:pt x="11378681" y="6718231"/>
                  <a:pt x="11376058" y="6715310"/>
                </a:cubicBezTo>
                <a:cubicBezTo>
                  <a:pt x="11373435" y="6712389"/>
                  <a:pt x="11372123" y="6708082"/>
                  <a:pt x="11372123" y="6702390"/>
                </a:cubicBezTo>
                <a:cubicBezTo>
                  <a:pt x="11372123" y="6696697"/>
                  <a:pt x="11373509" y="6692325"/>
                  <a:pt x="11376281" y="6689274"/>
                </a:cubicBezTo>
                <a:cubicBezTo>
                  <a:pt x="11379053" y="6686223"/>
                  <a:pt x="11382579" y="6684698"/>
                  <a:pt x="11386857" y="6684698"/>
                </a:cubicBezTo>
                <a:cubicBezTo>
                  <a:pt x="11389797" y="6684698"/>
                  <a:pt x="11392355" y="6685433"/>
                  <a:pt x="11394531" y="6686902"/>
                </a:cubicBezTo>
                <a:cubicBezTo>
                  <a:pt x="11396708" y="6688372"/>
                  <a:pt x="11398354" y="6690483"/>
                  <a:pt x="11399471" y="6693237"/>
                </a:cubicBezTo>
                <a:lnTo>
                  <a:pt x="11406112" y="6691618"/>
                </a:lnTo>
                <a:cubicBezTo>
                  <a:pt x="11404921" y="6687563"/>
                  <a:pt x="11402689" y="6684354"/>
                  <a:pt x="11399415" y="6681991"/>
                </a:cubicBezTo>
                <a:cubicBezTo>
                  <a:pt x="11396141" y="6679628"/>
                  <a:pt x="11392029" y="6678447"/>
                  <a:pt x="11387081" y="6678447"/>
                </a:cubicBezTo>
                <a:close/>
                <a:moveTo>
                  <a:pt x="11386578" y="6669331"/>
                </a:moveTo>
                <a:cubicBezTo>
                  <a:pt x="11392457" y="6669331"/>
                  <a:pt x="11398206" y="6670847"/>
                  <a:pt x="11403824" y="6673880"/>
                </a:cubicBezTo>
                <a:cubicBezTo>
                  <a:pt x="11409442" y="6676912"/>
                  <a:pt x="11413823" y="6681247"/>
                  <a:pt x="11416967" y="6686883"/>
                </a:cubicBezTo>
                <a:cubicBezTo>
                  <a:pt x="11420111" y="6692520"/>
                  <a:pt x="11421683" y="6698390"/>
                  <a:pt x="11421683" y="6704492"/>
                </a:cubicBezTo>
                <a:cubicBezTo>
                  <a:pt x="11421683" y="6710556"/>
                  <a:pt x="11420139" y="6716370"/>
                  <a:pt x="11417051" y="6721932"/>
                </a:cubicBezTo>
                <a:cubicBezTo>
                  <a:pt x="11413963" y="6727495"/>
                  <a:pt x="11409628" y="6731830"/>
                  <a:pt x="11404047" y="6734936"/>
                </a:cubicBezTo>
                <a:cubicBezTo>
                  <a:pt x="11398466" y="6738043"/>
                  <a:pt x="11392643" y="6739597"/>
                  <a:pt x="11386578" y="6739597"/>
                </a:cubicBezTo>
                <a:cubicBezTo>
                  <a:pt x="11380514" y="6739597"/>
                  <a:pt x="11374691" y="6738043"/>
                  <a:pt x="11369110" y="6734936"/>
                </a:cubicBezTo>
                <a:cubicBezTo>
                  <a:pt x="11363529" y="6731830"/>
                  <a:pt x="11359185" y="6727495"/>
                  <a:pt x="11356078" y="6721932"/>
                </a:cubicBezTo>
                <a:cubicBezTo>
                  <a:pt x="11352971" y="6716370"/>
                  <a:pt x="11351418" y="6710556"/>
                  <a:pt x="11351418" y="6704492"/>
                </a:cubicBezTo>
                <a:cubicBezTo>
                  <a:pt x="11351418" y="6698390"/>
                  <a:pt x="11352999" y="6692520"/>
                  <a:pt x="11356162" y="6686883"/>
                </a:cubicBezTo>
                <a:cubicBezTo>
                  <a:pt x="11359324" y="6681247"/>
                  <a:pt x="11363705" y="6676912"/>
                  <a:pt x="11369305" y="6673880"/>
                </a:cubicBezTo>
                <a:cubicBezTo>
                  <a:pt x="11374905" y="6670847"/>
                  <a:pt x="11380662" y="6669331"/>
                  <a:pt x="11386578" y="6669331"/>
                </a:cubicBezTo>
                <a:close/>
                <a:moveTo>
                  <a:pt x="11469234" y="6663750"/>
                </a:moveTo>
                <a:lnTo>
                  <a:pt x="11469234" y="6745568"/>
                </a:lnTo>
                <a:lnTo>
                  <a:pt x="11480061" y="6745568"/>
                </a:lnTo>
                <a:lnTo>
                  <a:pt x="11480061" y="6663750"/>
                </a:lnTo>
                <a:close/>
                <a:moveTo>
                  <a:pt x="11386578" y="6662355"/>
                </a:moveTo>
                <a:cubicBezTo>
                  <a:pt x="11379509" y="6662355"/>
                  <a:pt x="11372607" y="6664169"/>
                  <a:pt x="11365873" y="6667796"/>
                </a:cubicBezTo>
                <a:cubicBezTo>
                  <a:pt x="11359138" y="6671424"/>
                  <a:pt x="11353883" y="6676614"/>
                  <a:pt x="11350106" y="6683367"/>
                </a:cubicBezTo>
                <a:cubicBezTo>
                  <a:pt x="11346330" y="6690120"/>
                  <a:pt x="11344441" y="6697162"/>
                  <a:pt x="11344441" y="6704492"/>
                </a:cubicBezTo>
                <a:cubicBezTo>
                  <a:pt x="11344441" y="6711747"/>
                  <a:pt x="11346302" y="6718723"/>
                  <a:pt x="11350022" y="6725421"/>
                </a:cubicBezTo>
                <a:cubicBezTo>
                  <a:pt x="11353743" y="6732118"/>
                  <a:pt x="11358943" y="6737318"/>
                  <a:pt x="11365622" y="6741020"/>
                </a:cubicBezTo>
                <a:cubicBezTo>
                  <a:pt x="11372300" y="6744722"/>
                  <a:pt x="11379286" y="6746573"/>
                  <a:pt x="11386578" y="6746573"/>
                </a:cubicBezTo>
                <a:cubicBezTo>
                  <a:pt x="11393871" y="6746573"/>
                  <a:pt x="11400857" y="6744722"/>
                  <a:pt x="11407535" y="6741020"/>
                </a:cubicBezTo>
                <a:cubicBezTo>
                  <a:pt x="11414214" y="6737318"/>
                  <a:pt x="11419404" y="6732118"/>
                  <a:pt x="11423106" y="6725421"/>
                </a:cubicBezTo>
                <a:cubicBezTo>
                  <a:pt x="11426809" y="6718723"/>
                  <a:pt x="11428660" y="6711747"/>
                  <a:pt x="11428660" y="6704492"/>
                </a:cubicBezTo>
                <a:cubicBezTo>
                  <a:pt x="11428660" y="6697162"/>
                  <a:pt x="11426781" y="6690120"/>
                  <a:pt x="11423023" y="6683367"/>
                </a:cubicBezTo>
                <a:cubicBezTo>
                  <a:pt x="11419265" y="6676614"/>
                  <a:pt x="11414019" y="6671424"/>
                  <a:pt x="11407284" y="6667796"/>
                </a:cubicBezTo>
                <a:cubicBezTo>
                  <a:pt x="11400550" y="6664169"/>
                  <a:pt x="11393648" y="6662355"/>
                  <a:pt x="11386578" y="6662355"/>
                </a:cubicBezTo>
                <a:close/>
                <a:moveTo>
                  <a:pt x="818352" y="6201649"/>
                </a:moveTo>
                <a:lnTo>
                  <a:pt x="818352" y="6597649"/>
                </a:lnTo>
                <a:lnTo>
                  <a:pt x="824702" y="6597649"/>
                </a:lnTo>
                <a:lnTo>
                  <a:pt x="824702" y="6201649"/>
                </a:lnTo>
                <a:close/>
                <a:moveTo>
                  <a:pt x="11344275" y="6196639"/>
                </a:moveTo>
                <a:cubicBezTo>
                  <a:pt x="11344275" y="6196639"/>
                  <a:pt x="11344275" y="6196639"/>
                  <a:pt x="11344275" y="6534644"/>
                </a:cubicBezTo>
                <a:lnTo>
                  <a:pt x="11344275" y="6605968"/>
                </a:lnTo>
                <a:lnTo>
                  <a:pt x="11737507" y="6605968"/>
                </a:lnTo>
                <a:lnTo>
                  <a:pt x="11755855" y="6553660"/>
                </a:lnTo>
                <a:cubicBezTo>
                  <a:pt x="11794321" y="6430829"/>
                  <a:pt x="11797956" y="6316342"/>
                  <a:pt x="11780876" y="6196639"/>
                </a:cubicBezTo>
                <a:cubicBezTo>
                  <a:pt x="11780876" y="6196639"/>
                  <a:pt x="11780876" y="6196639"/>
                  <a:pt x="11344275" y="6196639"/>
                </a:cubicBezTo>
                <a:close/>
                <a:moveTo>
                  <a:pt x="0" y="0"/>
                </a:moveTo>
                <a:lnTo>
                  <a:pt x="12191999" y="0"/>
                </a:lnTo>
                <a:lnTo>
                  <a:pt x="12191999" y="6854824"/>
                </a:lnTo>
                <a:lnTo>
                  <a:pt x="0" y="6854824"/>
                </a:lnTo>
                <a:close/>
              </a:path>
            </a:pathLst>
          </a:custGeom>
          <a:solidFill>
            <a:schemeClr val="bg1">
              <a:lumMod val="75000"/>
            </a:schemeClr>
          </a:solidFill>
        </p:spPr>
        <p:txBody>
          <a:bodyPr wrap="square" anchor="ctr">
            <a:noAutofit/>
          </a:bodyPr>
          <a:lstStyle>
            <a:lvl1pPr algn="ctr">
              <a:defRPr/>
            </a:lvl1pPr>
          </a:lstStyle>
          <a:p>
            <a:r>
              <a:rPr lang="en-US" noProof="0"/>
              <a:t>Click icon to add picture</a:t>
            </a:r>
            <a:endParaRPr lang="en-US" noProof="0" dirty="0"/>
          </a:p>
        </p:txBody>
      </p:sp>
      <p:sp>
        <p:nvSpPr>
          <p:cNvPr id="4" name="strSlideNumber">
            <a:extLst>
              <a:ext uri="{FF2B5EF4-FFF2-40B4-BE49-F238E27FC236}">
                <a16:creationId xmlns:a16="http://schemas.microsoft.com/office/drawing/2014/main" id="{FA4C842B-27DD-4F5E-87E3-6EBC0097FD43}"/>
              </a:ext>
            </a:extLst>
          </p:cNvPr>
          <p:cNvSpPr>
            <a:spLocks noGrp="1"/>
          </p:cNvSpPr>
          <p:nvPr>
            <p:ph type="sldNum" sz="quarter" idx="14"/>
          </p:nvPr>
        </p:nvSpPr>
        <p:spPr>
          <a:xfrm>
            <a:off x="407988" y="6200775"/>
            <a:ext cx="413538" cy="396875"/>
          </a:xfrm>
        </p:spPr>
        <p:txBody>
          <a:bodyPr/>
          <a:lstStyle>
            <a:lvl1pPr>
              <a:defRPr>
                <a:solidFill>
                  <a:schemeClr val="bg1"/>
                </a:solidFill>
              </a:defRPr>
            </a:lvl1pPr>
          </a:lstStyle>
          <a:p>
            <a:fld id="{D61AABEC-672F-4B68-B914-690DA978312C}" type="slidenum">
              <a:rPr lang="en-US" noProof="0" smtClean="0"/>
              <a:pPr/>
              <a:t>‹#›</a:t>
            </a:fld>
            <a:r>
              <a:rPr lang="en-US" noProof="0" dirty="0"/>
              <a:t> </a:t>
            </a:r>
          </a:p>
        </p:txBody>
      </p:sp>
      <p:cxnSp>
        <p:nvCxnSpPr>
          <p:cNvPr id="16" name="SlideNumberLine">
            <a:extLst>
              <a:ext uri="{FF2B5EF4-FFF2-40B4-BE49-F238E27FC236}">
                <a16:creationId xmlns:a16="http://schemas.microsoft.com/office/drawing/2014/main" id="{6AA612DE-4EA7-42A2-B8BA-634FFB30C3C7}"/>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Line cutout">
            <a:extLst>
              <a:ext uri="{FF2B5EF4-FFF2-40B4-BE49-F238E27FC236}">
                <a16:creationId xmlns:a16="http://schemas.microsoft.com/office/drawing/2014/main" id="{08308E15-7231-4058-A330-6E17FED2D367}"/>
              </a:ext>
            </a:extLst>
          </p:cNvPr>
          <p:cNvSpPr/>
          <p:nvPr userDrawn="1"/>
        </p:nvSpPr>
        <p:spPr>
          <a:xfrm>
            <a:off x="818354" y="6201650"/>
            <a:ext cx="635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nvGrpSpPr>
          <p:cNvPr id="44" name="(c) Ipsos cutout" hidden="1">
            <a:extLst>
              <a:ext uri="{FF2B5EF4-FFF2-40B4-BE49-F238E27FC236}">
                <a16:creationId xmlns:a16="http://schemas.microsoft.com/office/drawing/2014/main" id="{0E42189F-7BBA-4D6E-BA81-CEE0BF050273}"/>
              </a:ext>
            </a:extLst>
          </p:cNvPr>
          <p:cNvGrpSpPr/>
          <p:nvPr userDrawn="1"/>
        </p:nvGrpSpPr>
        <p:grpSpPr>
          <a:xfrm>
            <a:off x="11344442" y="6662356"/>
            <a:ext cx="385950" cy="105928"/>
            <a:chOff x="11344442" y="6662356"/>
            <a:chExt cx="385950" cy="105928"/>
          </a:xfrm>
        </p:grpSpPr>
        <p:sp>
          <p:nvSpPr>
            <p:cNvPr id="45" name="Freeform: Shape 44">
              <a:extLst>
                <a:ext uri="{FF2B5EF4-FFF2-40B4-BE49-F238E27FC236}">
                  <a16:creationId xmlns:a16="http://schemas.microsoft.com/office/drawing/2014/main" id="{FD843A2F-F2BC-4D5B-A0E3-ACBDFDC0016F}"/>
                </a:ext>
              </a:extLst>
            </p:cNvPr>
            <p:cNvSpPr/>
            <p:nvPr userDrawn="1"/>
          </p:nvSpPr>
          <p:spPr>
            <a:xfrm>
              <a:off x="11344442" y="6662356"/>
              <a:ext cx="84219" cy="84218"/>
            </a:xfrm>
            <a:custGeom>
              <a:avLst/>
              <a:gdLst/>
              <a:ahLst/>
              <a:cxnLst/>
              <a:rect l="l" t="t" r="r" b="b"/>
              <a:pathLst>
                <a:path w="84219" h="84218">
                  <a:moveTo>
                    <a:pt x="42137" y="0"/>
                  </a:moveTo>
                  <a:cubicBezTo>
                    <a:pt x="49207" y="0"/>
                    <a:pt x="56109" y="1814"/>
                    <a:pt x="62843" y="5441"/>
                  </a:cubicBezTo>
                  <a:cubicBezTo>
                    <a:pt x="69578" y="9069"/>
                    <a:pt x="74824" y="14259"/>
                    <a:pt x="78582" y="21012"/>
                  </a:cubicBezTo>
                  <a:cubicBezTo>
                    <a:pt x="82340" y="27765"/>
                    <a:pt x="84219" y="34807"/>
                    <a:pt x="84219" y="42137"/>
                  </a:cubicBezTo>
                  <a:cubicBezTo>
                    <a:pt x="84219" y="49392"/>
                    <a:pt x="82368" y="56368"/>
                    <a:pt x="78665" y="63066"/>
                  </a:cubicBezTo>
                  <a:cubicBezTo>
                    <a:pt x="74963" y="69763"/>
                    <a:pt x="69773" y="74963"/>
                    <a:pt x="63094" y="78665"/>
                  </a:cubicBezTo>
                  <a:cubicBezTo>
                    <a:pt x="56416" y="82367"/>
                    <a:pt x="49430" y="84218"/>
                    <a:pt x="42137" y="84218"/>
                  </a:cubicBezTo>
                  <a:cubicBezTo>
                    <a:pt x="34845" y="84218"/>
                    <a:pt x="27859" y="82367"/>
                    <a:pt x="21181" y="78665"/>
                  </a:cubicBezTo>
                  <a:cubicBezTo>
                    <a:pt x="14502" y="74963"/>
                    <a:pt x="9302" y="69763"/>
                    <a:pt x="5581" y="63066"/>
                  </a:cubicBezTo>
                  <a:cubicBezTo>
                    <a:pt x="1861" y="56368"/>
                    <a:pt x="0" y="49392"/>
                    <a:pt x="0" y="42137"/>
                  </a:cubicBezTo>
                  <a:cubicBezTo>
                    <a:pt x="0" y="34807"/>
                    <a:pt x="1889" y="27765"/>
                    <a:pt x="5665" y="21012"/>
                  </a:cubicBezTo>
                  <a:cubicBezTo>
                    <a:pt x="9442" y="14259"/>
                    <a:pt x="14697" y="9069"/>
                    <a:pt x="21432" y="5441"/>
                  </a:cubicBezTo>
                  <a:cubicBezTo>
                    <a:pt x="28166" y="1814"/>
                    <a:pt x="35068" y="0"/>
                    <a:pt x="42137" y="0"/>
                  </a:cubicBezTo>
                  <a:close/>
                  <a:moveTo>
                    <a:pt x="42137" y="6976"/>
                  </a:moveTo>
                  <a:cubicBezTo>
                    <a:pt x="36221" y="6976"/>
                    <a:pt x="30464" y="8492"/>
                    <a:pt x="24864" y="11525"/>
                  </a:cubicBezTo>
                  <a:cubicBezTo>
                    <a:pt x="19264" y="14557"/>
                    <a:pt x="14883" y="18892"/>
                    <a:pt x="11721" y="24528"/>
                  </a:cubicBezTo>
                  <a:cubicBezTo>
                    <a:pt x="8558" y="30165"/>
                    <a:pt x="6977" y="36035"/>
                    <a:pt x="6977" y="42137"/>
                  </a:cubicBezTo>
                  <a:cubicBezTo>
                    <a:pt x="6977" y="48201"/>
                    <a:pt x="8530" y="54015"/>
                    <a:pt x="11637" y="59577"/>
                  </a:cubicBezTo>
                  <a:cubicBezTo>
                    <a:pt x="14744" y="65140"/>
                    <a:pt x="19088" y="69475"/>
                    <a:pt x="24669" y="72581"/>
                  </a:cubicBezTo>
                  <a:cubicBezTo>
                    <a:pt x="30250" y="75688"/>
                    <a:pt x="36073" y="77242"/>
                    <a:pt x="42137" y="77242"/>
                  </a:cubicBezTo>
                  <a:cubicBezTo>
                    <a:pt x="48202" y="77242"/>
                    <a:pt x="54025" y="75688"/>
                    <a:pt x="59606" y="72581"/>
                  </a:cubicBezTo>
                  <a:cubicBezTo>
                    <a:pt x="65187" y="69475"/>
                    <a:pt x="69522" y="65140"/>
                    <a:pt x="72610" y="59577"/>
                  </a:cubicBezTo>
                  <a:cubicBezTo>
                    <a:pt x="75698" y="54015"/>
                    <a:pt x="77242" y="48201"/>
                    <a:pt x="77242" y="42137"/>
                  </a:cubicBezTo>
                  <a:cubicBezTo>
                    <a:pt x="77242" y="36035"/>
                    <a:pt x="75670" y="30165"/>
                    <a:pt x="72526" y="24528"/>
                  </a:cubicBezTo>
                  <a:cubicBezTo>
                    <a:pt x="69382" y="18892"/>
                    <a:pt x="65001" y="14557"/>
                    <a:pt x="59383" y="11525"/>
                  </a:cubicBezTo>
                  <a:cubicBezTo>
                    <a:pt x="53765" y="8492"/>
                    <a:pt x="48016" y="6976"/>
                    <a:pt x="42137" y="697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46" name="Freeform: Shape 45">
              <a:extLst>
                <a:ext uri="{FF2B5EF4-FFF2-40B4-BE49-F238E27FC236}">
                  <a16:creationId xmlns:a16="http://schemas.microsoft.com/office/drawing/2014/main" id="{E67FD06E-22DF-4522-8A29-F144FF6904A9}"/>
                </a:ext>
              </a:extLst>
            </p:cNvPr>
            <p:cNvSpPr/>
            <p:nvPr userDrawn="1"/>
          </p:nvSpPr>
          <p:spPr>
            <a:xfrm>
              <a:off x="11469235" y="6663751"/>
              <a:ext cx="10827" cy="81818"/>
            </a:xfrm>
            <a:custGeom>
              <a:avLst/>
              <a:gdLst/>
              <a:ahLst/>
              <a:cxnLst/>
              <a:rect l="l" t="t" r="r" b="b"/>
              <a:pathLst>
                <a:path w="10827" h="81818">
                  <a:moveTo>
                    <a:pt x="0" y="0"/>
                  </a:moveTo>
                  <a:lnTo>
                    <a:pt x="10827" y="0"/>
                  </a:lnTo>
                  <a:lnTo>
                    <a:pt x="10827" y="81818"/>
                  </a:lnTo>
                  <a:lnTo>
                    <a:pt x="0" y="81818"/>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47" name="Freeform: Shape 46">
              <a:extLst>
                <a:ext uri="{FF2B5EF4-FFF2-40B4-BE49-F238E27FC236}">
                  <a16:creationId xmlns:a16="http://schemas.microsoft.com/office/drawing/2014/main" id="{A5467A32-28C1-437D-B6BB-5BEC023E5EBB}"/>
                </a:ext>
              </a:extLst>
            </p:cNvPr>
            <p:cNvSpPr/>
            <p:nvPr userDrawn="1"/>
          </p:nvSpPr>
          <p:spPr>
            <a:xfrm>
              <a:off x="11364534" y="6678448"/>
              <a:ext cx="42416" cy="47774"/>
            </a:xfrm>
            <a:custGeom>
              <a:avLst/>
              <a:gdLst/>
              <a:ahLst/>
              <a:cxnLst/>
              <a:rect l="l" t="t" r="r" b="b"/>
              <a:pathLst>
                <a:path w="42416" h="47774">
                  <a:moveTo>
                    <a:pt x="22548" y="0"/>
                  </a:moveTo>
                  <a:cubicBezTo>
                    <a:pt x="27496" y="0"/>
                    <a:pt x="31608" y="1181"/>
                    <a:pt x="34882" y="3544"/>
                  </a:cubicBezTo>
                  <a:cubicBezTo>
                    <a:pt x="38156" y="5907"/>
                    <a:pt x="40388" y="9116"/>
                    <a:pt x="41579" y="13171"/>
                  </a:cubicBezTo>
                  <a:lnTo>
                    <a:pt x="34938" y="14790"/>
                  </a:lnTo>
                  <a:cubicBezTo>
                    <a:pt x="33821" y="12036"/>
                    <a:pt x="32175" y="9925"/>
                    <a:pt x="29998" y="8455"/>
                  </a:cubicBezTo>
                  <a:cubicBezTo>
                    <a:pt x="27822" y="6986"/>
                    <a:pt x="25264" y="6251"/>
                    <a:pt x="22324" y="6251"/>
                  </a:cubicBezTo>
                  <a:cubicBezTo>
                    <a:pt x="18046" y="6251"/>
                    <a:pt x="14520" y="7776"/>
                    <a:pt x="11748" y="10827"/>
                  </a:cubicBezTo>
                  <a:cubicBezTo>
                    <a:pt x="8976" y="13878"/>
                    <a:pt x="7590" y="18250"/>
                    <a:pt x="7590" y="23943"/>
                  </a:cubicBezTo>
                  <a:cubicBezTo>
                    <a:pt x="7590" y="29635"/>
                    <a:pt x="8902" y="33942"/>
                    <a:pt x="11525" y="36863"/>
                  </a:cubicBezTo>
                  <a:cubicBezTo>
                    <a:pt x="14148" y="39784"/>
                    <a:pt x="17543" y="41244"/>
                    <a:pt x="21711" y="41244"/>
                  </a:cubicBezTo>
                  <a:cubicBezTo>
                    <a:pt x="25059" y="41244"/>
                    <a:pt x="27999" y="40277"/>
                    <a:pt x="30529" y="38342"/>
                  </a:cubicBezTo>
                  <a:cubicBezTo>
                    <a:pt x="33059" y="36407"/>
                    <a:pt x="34733" y="33784"/>
                    <a:pt x="35552" y="30473"/>
                  </a:cubicBezTo>
                  <a:lnTo>
                    <a:pt x="42416" y="32482"/>
                  </a:lnTo>
                  <a:cubicBezTo>
                    <a:pt x="41300" y="37133"/>
                    <a:pt x="38928" y="40844"/>
                    <a:pt x="35300" y="43616"/>
                  </a:cubicBezTo>
                  <a:cubicBezTo>
                    <a:pt x="31673" y="46388"/>
                    <a:pt x="27273" y="47774"/>
                    <a:pt x="22101" y="47774"/>
                  </a:cubicBezTo>
                  <a:cubicBezTo>
                    <a:pt x="15553" y="47774"/>
                    <a:pt x="10232" y="45653"/>
                    <a:pt x="6139" y="41411"/>
                  </a:cubicBezTo>
                  <a:cubicBezTo>
                    <a:pt x="2047" y="37170"/>
                    <a:pt x="0" y="31291"/>
                    <a:pt x="0" y="23775"/>
                  </a:cubicBezTo>
                  <a:cubicBezTo>
                    <a:pt x="0" y="18864"/>
                    <a:pt x="930" y="14594"/>
                    <a:pt x="2791" y="10967"/>
                  </a:cubicBezTo>
                  <a:cubicBezTo>
                    <a:pt x="4651" y="7339"/>
                    <a:pt x="7302" y="4604"/>
                    <a:pt x="10744" y="2763"/>
                  </a:cubicBezTo>
                  <a:cubicBezTo>
                    <a:pt x="14185" y="921"/>
                    <a:pt x="18120" y="0"/>
                    <a:pt x="2254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48" name="Freeform: Shape 47">
              <a:extLst>
                <a:ext uri="{FF2B5EF4-FFF2-40B4-BE49-F238E27FC236}">
                  <a16:creationId xmlns:a16="http://schemas.microsoft.com/office/drawing/2014/main" id="{36B0E33D-E4BE-47AA-AF1E-B18A001F15F5}"/>
                </a:ext>
              </a:extLst>
            </p:cNvPr>
            <p:cNvSpPr/>
            <p:nvPr userDrawn="1"/>
          </p:nvSpPr>
          <p:spPr>
            <a:xfrm>
              <a:off x="11497065" y="6684959"/>
              <a:ext cx="51458" cy="83325"/>
            </a:xfrm>
            <a:custGeom>
              <a:avLst/>
              <a:gdLst/>
              <a:ahLst/>
              <a:cxnLst/>
              <a:rect l="l" t="t" r="r" b="b"/>
              <a:pathLst>
                <a:path w="51458" h="83325">
                  <a:moveTo>
                    <a:pt x="26343" y="0"/>
                  </a:moveTo>
                  <a:cubicBezTo>
                    <a:pt x="31403" y="0"/>
                    <a:pt x="35868" y="1302"/>
                    <a:pt x="39738" y="3907"/>
                  </a:cubicBezTo>
                  <a:cubicBezTo>
                    <a:pt x="43607" y="6511"/>
                    <a:pt x="46528" y="10185"/>
                    <a:pt x="48500" y="14929"/>
                  </a:cubicBezTo>
                  <a:cubicBezTo>
                    <a:pt x="50472" y="19673"/>
                    <a:pt x="51458" y="24873"/>
                    <a:pt x="51458" y="30528"/>
                  </a:cubicBezTo>
                  <a:cubicBezTo>
                    <a:pt x="51458" y="36593"/>
                    <a:pt x="50369" y="42053"/>
                    <a:pt x="48193" y="46909"/>
                  </a:cubicBezTo>
                  <a:cubicBezTo>
                    <a:pt x="46016" y="51764"/>
                    <a:pt x="42854" y="55485"/>
                    <a:pt x="38705" y="58071"/>
                  </a:cubicBezTo>
                  <a:cubicBezTo>
                    <a:pt x="34556" y="60657"/>
                    <a:pt x="30194" y="61950"/>
                    <a:pt x="25617" y="61950"/>
                  </a:cubicBezTo>
                  <a:cubicBezTo>
                    <a:pt x="22269" y="61950"/>
                    <a:pt x="19264" y="61243"/>
                    <a:pt x="16604" y="59829"/>
                  </a:cubicBezTo>
                  <a:cubicBezTo>
                    <a:pt x="13944" y="58415"/>
                    <a:pt x="11758" y="56629"/>
                    <a:pt x="10046" y="54471"/>
                  </a:cubicBezTo>
                  <a:lnTo>
                    <a:pt x="10046" y="83325"/>
                  </a:lnTo>
                  <a:lnTo>
                    <a:pt x="0" y="83325"/>
                  </a:lnTo>
                  <a:lnTo>
                    <a:pt x="0" y="1339"/>
                  </a:lnTo>
                  <a:lnTo>
                    <a:pt x="9153" y="1339"/>
                  </a:lnTo>
                  <a:lnTo>
                    <a:pt x="9153" y="9041"/>
                  </a:lnTo>
                  <a:cubicBezTo>
                    <a:pt x="11311" y="6028"/>
                    <a:pt x="13748" y="3767"/>
                    <a:pt x="16465" y="2260"/>
                  </a:cubicBezTo>
                  <a:cubicBezTo>
                    <a:pt x="19181" y="753"/>
                    <a:pt x="22473" y="0"/>
                    <a:pt x="26343" y="0"/>
                  </a:cubicBezTo>
                  <a:close/>
                  <a:moveTo>
                    <a:pt x="25394" y="7869"/>
                  </a:moveTo>
                  <a:cubicBezTo>
                    <a:pt x="21115" y="7869"/>
                    <a:pt x="17330" y="9869"/>
                    <a:pt x="14037" y="13869"/>
                  </a:cubicBezTo>
                  <a:cubicBezTo>
                    <a:pt x="10744" y="17869"/>
                    <a:pt x="9098" y="23682"/>
                    <a:pt x="9098" y="31310"/>
                  </a:cubicBezTo>
                  <a:cubicBezTo>
                    <a:pt x="9098" y="38937"/>
                    <a:pt x="10642" y="44574"/>
                    <a:pt x="13730" y="48220"/>
                  </a:cubicBezTo>
                  <a:cubicBezTo>
                    <a:pt x="16818" y="51867"/>
                    <a:pt x="20557" y="53690"/>
                    <a:pt x="24948" y="53690"/>
                  </a:cubicBezTo>
                  <a:cubicBezTo>
                    <a:pt x="29413" y="53690"/>
                    <a:pt x="33236" y="51801"/>
                    <a:pt x="36417" y="48025"/>
                  </a:cubicBezTo>
                  <a:cubicBezTo>
                    <a:pt x="39598" y="44248"/>
                    <a:pt x="41189" y="38398"/>
                    <a:pt x="41189" y="30473"/>
                  </a:cubicBezTo>
                  <a:cubicBezTo>
                    <a:pt x="41189" y="22920"/>
                    <a:pt x="39635" y="17264"/>
                    <a:pt x="36528" y="13506"/>
                  </a:cubicBezTo>
                  <a:cubicBezTo>
                    <a:pt x="33422" y="9748"/>
                    <a:pt x="29710" y="7869"/>
                    <a:pt x="25394" y="7869"/>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49" name="Freeform: Shape 48">
              <a:extLst>
                <a:ext uri="{FF2B5EF4-FFF2-40B4-BE49-F238E27FC236}">
                  <a16:creationId xmlns:a16="http://schemas.microsoft.com/office/drawing/2014/main" id="{73EB7E36-506C-4D0A-94E7-59405FE2BB09}"/>
                </a:ext>
              </a:extLst>
            </p:cNvPr>
            <p:cNvSpPr/>
            <p:nvPr userDrawn="1"/>
          </p:nvSpPr>
          <p:spPr>
            <a:xfrm>
              <a:off x="11557341"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50" name="Freeform: Shape 49">
              <a:extLst>
                <a:ext uri="{FF2B5EF4-FFF2-40B4-BE49-F238E27FC236}">
                  <a16:creationId xmlns:a16="http://schemas.microsoft.com/office/drawing/2014/main" id="{F614AAA0-7179-4F00-B7D6-9FA582B3E437}"/>
                </a:ext>
              </a:extLst>
            </p:cNvPr>
            <p:cNvSpPr/>
            <p:nvPr userDrawn="1"/>
          </p:nvSpPr>
          <p:spPr>
            <a:xfrm>
              <a:off x="11614771" y="6684959"/>
              <a:ext cx="55532" cy="61950"/>
            </a:xfrm>
            <a:custGeom>
              <a:avLst/>
              <a:gdLst/>
              <a:ahLst/>
              <a:cxnLst/>
              <a:rect l="l" t="t" r="r" b="b"/>
              <a:pathLst>
                <a:path w="55532" h="61950">
                  <a:moveTo>
                    <a:pt x="27794" y="0"/>
                  </a:moveTo>
                  <a:cubicBezTo>
                    <a:pt x="35942" y="0"/>
                    <a:pt x="42602" y="2670"/>
                    <a:pt x="47774" y="8009"/>
                  </a:cubicBezTo>
                  <a:cubicBezTo>
                    <a:pt x="52946" y="13348"/>
                    <a:pt x="55532" y="20724"/>
                    <a:pt x="55532" y="30138"/>
                  </a:cubicBezTo>
                  <a:cubicBezTo>
                    <a:pt x="55532" y="37765"/>
                    <a:pt x="54387" y="43765"/>
                    <a:pt x="52099" y="48137"/>
                  </a:cubicBezTo>
                  <a:cubicBezTo>
                    <a:pt x="49811" y="52508"/>
                    <a:pt x="46481" y="55904"/>
                    <a:pt x="42109" y="58322"/>
                  </a:cubicBezTo>
                  <a:cubicBezTo>
                    <a:pt x="37737" y="60740"/>
                    <a:pt x="32966" y="61950"/>
                    <a:pt x="27794" y="61950"/>
                  </a:cubicBezTo>
                  <a:cubicBezTo>
                    <a:pt x="19497" y="61950"/>
                    <a:pt x="12790" y="59289"/>
                    <a:pt x="7674" y="53969"/>
                  </a:cubicBezTo>
                  <a:cubicBezTo>
                    <a:pt x="2558" y="48648"/>
                    <a:pt x="0" y="40984"/>
                    <a:pt x="0" y="30975"/>
                  </a:cubicBezTo>
                  <a:cubicBezTo>
                    <a:pt x="0" y="19999"/>
                    <a:pt x="3051" y="11869"/>
                    <a:pt x="9153" y="6586"/>
                  </a:cubicBezTo>
                  <a:cubicBezTo>
                    <a:pt x="14250" y="2195"/>
                    <a:pt x="20464" y="0"/>
                    <a:pt x="27794" y="0"/>
                  </a:cubicBezTo>
                  <a:close/>
                  <a:moveTo>
                    <a:pt x="27794" y="8316"/>
                  </a:moveTo>
                  <a:cubicBezTo>
                    <a:pt x="22771" y="8316"/>
                    <a:pt x="18604" y="10195"/>
                    <a:pt x="15292" y="13953"/>
                  </a:cubicBezTo>
                  <a:cubicBezTo>
                    <a:pt x="11981" y="17711"/>
                    <a:pt x="10325" y="23385"/>
                    <a:pt x="10325" y="30975"/>
                  </a:cubicBezTo>
                  <a:cubicBezTo>
                    <a:pt x="10325" y="38565"/>
                    <a:pt x="11981" y="44248"/>
                    <a:pt x="15292" y="48025"/>
                  </a:cubicBezTo>
                  <a:cubicBezTo>
                    <a:pt x="18604" y="51801"/>
                    <a:pt x="22771" y="53690"/>
                    <a:pt x="27794" y="53690"/>
                  </a:cubicBezTo>
                  <a:cubicBezTo>
                    <a:pt x="32779" y="53690"/>
                    <a:pt x="36928" y="51792"/>
                    <a:pt x="40240" y="47997"/>
                  </a:cubicBezTo>
                  <a:cubicBezTo>
                    <a:pt x="43551" y="44202"/>
                    <a:pt x="45207" y="38416"/>
                    <a:pt x="45207" y="30640"/>
                  </a:cubicBezTo>
                  <a:cubicBezTo>
                    <a:pt x="45207" y="23310"/>
                    <a:pt x="43542" y="17757"/>
                    <a:pt x="40212" y="13981"/>
                  </a:cubicBezTo>
                  <a:cubicBezTo>
                    <a:pt x="36882" y="10204"/>
                    <a:pt x="32742" y="8316"/>
                    <a:pt x="27794" y="831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51" name="Freeform: Shape 50">
              <a:extLst>
                <a:ext uri="{FF2B5EF4-FFF2-40B4-BE49-F238E27FC236}">
                  <a16:creationId xmlns:a16="http://schemas.microsoft.com/office/drawing/2014/main" id="{BBF84D52-5F14-4C29-9119-B378FB71813D}"/>
                </a:ext>
              </a:extLst>
            </p:cNvPr>
            <p:cNvSpPr/>
            <p:nvPr userDrawn="1"/>
          </p:nvSpPr>
          <p:spPr>
            <a:xfrm>
              <a:off x="11681167"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53" name="Logo shape cutout" hidden="1">
            <a:extLst>
              <a:ext uri="{FF2B5EF4-FFF2-40B4-BE49-F238E27FC236}">
                <a16:creationId xmlns:a16="http://schemas.microsoft.com/office/drawing/2014/main" id="{07B5C8FF-30B3-4ED3-865D-0966557F2896}"/>
              </a:ext>
            </a:extLst>
          </p:cNvPr>
          <p:cNvSpPr>
            <a:spLocks/>
          </p:cNvSpPr>
          <p:nvPr userDrawn="1"/>
        </p:nvSpPr>
        <p:spPr bwMode="auto">
          <a:xfrm>
            <a:off x="11344276" y="6196640"/>
            <a:ext cx="446338" cy="409329"/>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noProof="0" dirty="0"/>
          </a:p>
        </p:txBody>
      </p:sp>
      <p:sp>
        <p:nvSpPr>
          <p:cNvPr id="13" name="(c)Ipsos">
            <a:extLst>
              <a:ext uri="{FF2B5EF4-FFF2-40B4-BE49-F238E27FC236}">
                <a16:creationId xmlns:a16="http://schemas.microsoft.com/office/drawing/2014/main" id="{03AB80D6-18F7-4D93-942E-F3F63CB8C8C4}"/>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US" sz="900" dirty="0">
                <a:solidFill>
                  <a:schemeClr val="bg1"/>
                </a:solidFill>
              </a:rPr>
              <a:t>© Ipsos</a:t>
            </a:r>
          </a:p>
        </p:txBody>
      </p:sp>
      <p:pic>
        <p:nvPicPr>
          <p:cNvPr id="20" name="IpsosLogo">
            <a:extLst>
              <a:ext uri="{FF2B5EF4-FFF2-40B4-BE49-F238E27FC236}">
                <a16:creationId xmlns:a16="http://schemas.microsoft.com/office/drawing/2014/main" id="{BDDC34AF-9BFB-4CFB-8025-0331A178D8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91885657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ull Visual &amp; Diagonal Strip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28FE8A-97AF-4BD0-A672-A699E68D4B9B}"/>
              </a:ext>
            </a:extLst>
          </p:cNvPr>
          <p:cNvSpPr>
            <a:spLocks noGrp="1"/>
          </p:cNvSpPr>
          <p:nvPr>
            <p:ph type="pic" sz="quarter" idx="15"/>
          </p:nvPr>
        </p:nvSpPr>
        <p:spPr>
          <a:xfrm>
            <a:off x="2" y="1"/>
            <a:ext cx="12191999" cy="6858000"/>
          </a:xfrm>
          <a:custGeom>
            <a:avLst/>
            <a:gdLst>
              <a:gd name="connsiteX0" fmla="*/ 11642564 w 12191999"/>
              <a:gd name="connsiteY0" fmla="*/ 6696375 h 6858000"/>
              <a:gd name="connsiteX1" fmla="*/ 11654982 w 12191999"/>
              <a:gd name="connsiteY1" fmla="*/ 6702043 h 6858000"/>
              <a:gd name="connsiteX2" fmla="*/ 11659977 w 12191999"/>
              <a:gd name="connsiteY2" fmla="*/ 6718710 h 6858000"/>
              <a:gd name="connsiteX3" fmla="*/ 11655010 w 12191999"/>
              <a:gd name="connsiteY3" fmla="*/ 6736075 h 6858000"/>
              <a:gd name="connsiteX4" fmla="*/ 11642564 w 12191999"/>
              <a:gd name="connsiteY4" fmla="*/ 6741770 h 6858000"/>
              <a:gd name="connsiteX5" fmla="*/ 11630062 w 12191999"/>
              <a:gd name="connsiteY5" fmla="*/ 6736103 h 6858000"/>
              <a:gd name="connsiteX6" fmla="*/ 11625095 w 12191999"/>
              <a:gd name="connsiteY6" fmla="*/ 6719045 h 6858000"/>
              <a:gd name="connsiteX7" fmla="*/ 11630062 w 12191999"/>
              <a:gd name="connsiteY7" fmla="*/ 6702015 h 6858000"/>
              <a:gd name="connsiteX8" fmla="*/ 11642564 w 12191999"/>
              <a:gd name="connsiteY8" fmla="*/ 6696375 h 6858000"/>
              <a:gd name="connsiteX9" fmla="*/ 11522458 w 12191999"/>
              <a:gd name="connsiteY9" fmla="*/ 6695928 h 6858000"/>
              <a:gd name="connsiteX10" fmla="*/ 11533592 w 12191999"/>
              <a:gd name="connsiteY10" fmla="*/ 6701568 h 6858000"/>
              <a:gd name="connsiteX11" fmla="*/ 11538253 w 12191999"/>
              <a:gd name="connsiteY11" fmla="*/ 6718543 h 6858000"/>
              <a:gd name="connsiteX12" fmla="*/ 11533481 w 12191999"/>
              <a:gd name="connsiteY12" fmla="*/ 6736103 h 6858000"/>
              <a:gd name="connsiteX13" fmla="*/ 11522012 w 12191999"/>
              <a:gd name="connsiteY13" fmla="*/ 6741770 h 6858000"/>
              <a:gd name="connsiteX14" fmla="*/ 11510794 w 12191999"/>
              <a:gd name="connsiteY14" fmla="*/ 6736298 h 6858000"/>
              <a:gd name="connsiteX15" fmla="*/ 11506162 w 12191999"/>
              <a:gd name="connsiteY15" fmla="*/ 6719380 h 6858000"/>
              <a:gd name="connsiteX16" fmla="*/ 11511101 w 12191999"/>
              <a:gd name="connsiteY16" fmla="*/ 6701931 h 6858000"/>
              <a:gd name="connsiteX17" fmla="*/ 11522458 w 12191999"/>
              <a:gd name="connsiteY17" fmla="*/ 6695928 h 6858000"/>
              <a:gd name="connsiteX18" fmla="*/ 11704662 w 12191999"/>
              <a:gd name="connsiteY18" fmla="*/ 6688056 h 6858000"/>
              <a:gd name="connsiteX19" fmla="*/ 11695984 w 12191999"/>
              <a:gd name="connsiteY19" fmla="*/ 6689256 h 6858000"/>
              <a:gd name="connsiteX20" fmla="*/ 11689593 w 12191999"/>
              <a:gd name="connsiteY20" fmla="*/ 6692187 h 6858000"/>
              <a:gd name="connsiteX21" fmla="*/ 11684654 w 12191999"/>
              <a:gd name="connsiteY21" fmla="*/ 6697799 h 6858000"/>
              <a:gd name="connsiteX22" fmla="*/ 11682840 w 12191999"/>
              <a:gd name="connsiteY22" fmla="*/ 6705141 h 6858000"/>
              <a:gd name="connsiteX23" fmla="*/ 11685045 w 12191999"/>
              <a:gd name="connsiteY23" fmla="*/ 6713098 h 6858000"/>
              <a:gd name="connsiteX24" fmla="*/ 11691519 w 12191999"/>
              <a:gd name="connsiteY24" fmla="*/ 6718738 h 6858000"/>
              <a:gd name="connsiteX25" fmla="*/ 11706839 w 12191999"/>
              <a:gd name="connsiteY25" fmla="*/ 6723568 h 6858000"/>
              <a:gd name="connsiteX26" fmla="*/ 11717108 w 12191999"/>
              <a:gd name="connsiteY26" fmla="*/ 6726974 h 6858000"/>
              <a:gd name="connsiteX27" fmla="*/ 11720066 w 12191999"/>
              <a:gd name="connsiteY27" fmla="*/ 6732334 h 6858000"/>
              <a:gd name="connsiteX28" fmla="*/ 11716717 w 12191999"/>
              <a:gd name="connsiteY28" fmla="*/ 6738950 h 6858000"/>
              <a:gd name="connsiteX29" fmla="*/ 11706448 w 12191999"/>
              <a:gd name="connsiteY29" fmla="*/ 6741770 h 6858000"/>
              <a:gd name="connsiteX30" fmla="*/ 11695761 w 12191999"/>
              <a:gd name="connsiteY30" fmla="*/ 6738588 h 6858000"/>
              <a:gd name="connsiteX31" fmla="*/ 11691100 w 12191999"/>
              <a:gd name="connsiteY31" fmla="*/ 6729431 h 6858000"/>
              <a:gd name="connsiteX32" fmla="*/ 11681166 w 12191999"/>
              <a:gd name="connsiteY32" fmla="*/ 6730993 h 6858000"/>
              <a:gd name="connsiteX33" fmla="*/ 11688896 w 12191999"/>
              <a:gd name="connsiteY33" fmla="*/ 6745232 h 6858000"/>
              <a:gd name="connsiteX34" fmla="*/ 11706504 w 12191999"/>
              <a:gd name="connsiteY34" fmla="*/ 6750034 h 6858000"/>
              <a:gd name="connsiteX35" fmla="*/ 11719006 w 12191999"/>
              <a:gd name="connsiteY35" fmla="*/ 6747605 h 6858000"/>
              <a:gd name="connsiteX36" fmla="*/ 11727461 w 12191999"/>
              <a:gd name="connsiteY36" fmla="*/ 6740737 h 6858000"/>
              <a:gd name="connsiteX37" fmla="*/ 11730391 w 12191999"/>
              <a:gd name="connsiteY37" fmla="*/ 6731273 h 6858000"/>
              <a:gd name="connsiteX38" fmla="*/ 11727991 w 12191999"/>
              <a:gd name="connsiteY38" fmla="*/ 6722675 h 6858000"/>
              <a:gd name="connsiteX39" fmla="*/ 11721378 w 12191999"/>
              <a:gd name="connsiteY39" fmla="*/ 6717397 h 6858000"/>
              <a:gd name="connsiteX40" fmla="*/ 11706504 w 12191999"/>
              <a:gd name="connsiteY40" fmla="*/ 6712735 h 6858000"/>
              <a:gd name="connsiteX41" fmla="*/ 11697630 w 12191999"/>
              <a:gd name="connsiteY41" fmla="*/ 6710167 h 6858000"/>
              <a:gd name="connsiteX42" fmla="*/ 11693779 w 12191999"/>
              <a:gd name="connsiteY42" fmla="*/ 6707487 h 6858000"/>
              <a:gd name="connsiteX43" fmla="*/ 11692551 w 12191999"/>
              <a:gd name="connsiteY43" fmla="*/ 6703969 h 6858000"/>
              <a:gd name="connsiteX44" fmla="*/ 11695509 w 12191999"/>
              <a:gd name="connsiteY44" fmla="*/ 6698608 h 6858000"/>
              <a:gd name="connsiteX45" fmla="*/ 11705388 w 12191999"/>
              <a:gd name="connsiteY45" fmla="*/ 6696319 h 6858000"/>
              <a:gd name="connsiteX46" fmla="*/ 11714457 w 12191999"/>
              <a:gd name="connsiteY46" fmla="*/ 6698888 h 6858000"/>
              <a:gd name="connsiteX47" fmla="*/ 11718336 w 12191999"/>
              <a:gd name="connsiteY47" fmla="*/ 6706035 h 6858000"/>
              <a:gd name="connsiteX48" fmla="*/ 11728159 w 12191999"/>
              <a:gd name="connsiteY48" fmla="*/ 6704695 h 6858000"/>
              <a:gd name="connsiteX49" fmla="*/ 11724698 w 12191999"/>
              <a:gd name="connsiteY49" fmla="*/ 6695510 h 6858000"/>
              <a:gd name="connsiteX50" fmla="*/ 11716913 w 12191999"/>
              <a:gd name="connsiteY50" fmla="*/ 6690065 h 6858000"/>
              <a:gd name="connsiteX51" fmla="*/ 11704662 w 12191999"/>
              <a:gd name="connsiteY51" fmla="*/ 6688056 h 6858000"/>
              <a:gd name="connsiteX52" fmla="*/ 11642564 w 12191999"/>
              <a:gd name="connsiteY52" fmla="*/ 6688056 h 6858000"/>
              <a:gd name="connsiteX53" fmla="*/ 11623923 w 12191999"/>
              <a:gd name="connsiteY53" fmla="*/ 6694645 h 6858000"/>
              <a:gd name="connsiteX54" fmla="*/ 11614770 w 12191999"/>
              <a:gd name="connsiteY54" fmla="*/ 6719045 h 6858000"/>
              <a:gd name="connsiteX55" fmla="*/ 11622444 w 12191999"/>
              <a:gd name="connsiteY55" fmla="*/ 6742050 h 6858000"/>
              <a:gd name="connsiteX56" fmla="*/ 11642564 w 12191999"/>
              <a:gd name="connsiteY56" fmla="*/ 6750034 h 6858000"/>
              <a:gd name="connsiteX57" fmla="*/ 11656879 w 12191999"/>
              <a:gd name="connsiteY57" fmla="*/ 6746405 h 6858000"/>
              <a:gd name="connsiteX58" fmla="*/ 11666869 w 12191999"/>
              <a:gd name="connsiteY58" fmla="*/ 6736215 h 6858000"/>
              <a:gd name="connsiteX59" fmla="*/ 11670302 w 12191999"/>
              <a:gd name="connsiteY59" fmla="*/ 6718208 h 6858000"/>
              <a:gd name="connsiteX60" fmla="*/ 11662544 w 12191999"/>
              <a:gd name="connsiteY60" fmla="*/ 6696068 h 6858000"/>
              <a:gd name="connsiteX61" fmla="*/ 11642564 w 12191999"/>
              <a:gd name="connsiteY61" fmla="*/ 6688056 h 6858000"/>
              <a:gd name="connsiteX62" fmla="*/ 11580836 w 12191999"/>
              <a:gd name="connsiteY62" fmla="*/ 6688056 h 6858000"/>
              <a:gd name="connsiteX63" fmla="*/ 11572158 w 12191999"/>
              <a:gd name="connsiteY63" fmla="*/ 6689256 h 6858000"/>
              <a:gd name="connsiteX64" fmla="*/ 11565767 w 12191999"/>
              <a:gd name="connsiteY64" fmla="*/ 6692187 h 6858000"/>
              <a:gd name="connsiteX65" fmla="*/ 11560828 w 12191999"/>
              <a:gd name="connsiteY65" fmla="*/ 6697799 h 6858000"/>
              <a:gd name="connsiteX66" fmla="*/ 11559014 w 12191999"/>
              <a:gd name="connsiteY66" fmla="*/ 6705141 h 6858000"/>
              <a:gd name="connsiteX67" fmla="*/ 11561219 w 12191999"/>
              <a:gd name="connsiteY67" fmla="*/ 6713098 h 6858000"/>
              <a:gd name="connsiteX68" fmla="*/ 11567693 w 12191999"/>
              <a:gd name="connsiteY68" fmla="*/ 6718738 h 6858000"/>
              <a:gd name="connsiteX69" fmla="*/ 11583013 w 12191999"/>
              <a:gd name="connsiteY69" fmla="*/ 6723568 h 6858000"/>
              <a:gd name="connsiteX70" fmla="*/ 11593282 w 12191999"/>
              <a:gd name="connsiteY70" fmla="*/ 6726974 h 6858000"/>
              <a:gd name="connsiteX71" fmla="*/ 11596240 w 12191999"/>
              <a:gd name="connsiteY71" fmla="*/ 6732334 h 6858000"/>
              <a:gd name="connsiteX72" fmla="*/ 11592891 w 12191999"/>
              <a:gd name="connsiteY72" fmla="*/ 6738950 h 6858000"/>
              <a:gd name="connsiteX73" fmla="*/ 11582622 w 12191999"/>
              <a:gd name="connsiteY73" fmla="*/ 6741770 h 6858000"/>
              <a:gd name="connsiteX74" fmla="*/ 11571935 w 12191999"/>
              <a:gd name="connsiteY74" fmla="*/ 6738588 h 6858000"/>
              <a:gd name="connsiteX75" fmla="*/ 11567274 w 12191999"/>
              <a:gd name="connsiteY75" fmla="*/ 6729431 h 6858000"/>
              <a:gd name="connsiteX76" fmla="*/ 11557340 w 12191999"/>
              <a:gd name="connsiteY76" fmla="*/ 6730993 h 6858000"/>
              <a:gd name="connsiteX77" fmla="*/ 11565070 w 12191999"/>
              <a:gd name="connsiteY77" fmla="*/ 6745232 h 6858000"/>
              <a:gd name="connsiteX78" fmla="*/ 11582678 w 12191999"/>
              <a:gd name="connsiteY78" fmla="*/ 6750034 h 6858000"/>
              <a:gd name="connsiteX79" fmla="*/ 11595180 w 12191999"/>
              <a:gd name="connsiteY79" fmla="*/ 6747605 h 6858000"/>
              <a:gd name="connsiteX80" fmla="*/ 11603635 w 12191999"/>
              <a:gd name="connsiteY80" fmla="*/ 6740737 h 6858000"/>
              <a:gd name="connsiteX81" fmla="*/ 11606565 w 12191999"/>
              <a:gd name="connsiteY81" fmla="*/ 6731273 h 6858000"/>
              <a:gd name="connsiteX82" fmla="*/ 11604165 w 12191999"/>
              <a:gd name="connsiteY82" fmla="*/ 6722675 h 6858000"/>
              <a:gd name="connsiteX83" fmla="*/ 11597552 w 12191999"/>
              <a:gd name="connsiteY83" fmla="*/ 6717397 h 6858000"/>
              <a:gd name="connsiteX84" fmla="*/ 11582678 w 12191999"/>
              <a:gd name="connsiteY84" fmla="*/ 6712735 h 6858000"/>
              <a:gd name="connsiteX85" fmla="*/ 11573804 w 12191999"/>
              <a:gd name="connsiteY85" fmla="*/ 6710167 h 6858000"/>
              <a:gd name="connsiteX86" fmla="*/ 11569953 w 12191999"/>
              <a:gd name="connsiteY86" fmla="*/ 6707487 h 6858000"/>
              <a:gd name="connsiteX87" fmla="*/ 11568725 w 12191999"/>
              <a:gd name="connsiteY87" fmla="*/ 6703969 h 6858000"/>
              <a:gd name="connsiteX88" fmla="*/ 11571683 w 12191999"/>
              <a:gd name="connsiteY88" fmla="*/ 6698608 h 6858000"/>
              <a:gd name="connsiteX89" fmla="*/ 11581562 w 12191999"/>
              <a:gd name="connsiteY89" fmla="*/ 6696319 h 6858000"/>
              <a:gd name="connsiteX90" fmla="*/ 11590631 w 12191999"/>
              <a:gd name="connsiteY90" fmla="*/ 6698888 h 6858000"/>
              <a:gd name="connsiteX91" fmla="*/ 11594510 w 12191999"/>
              <a:gd name="connsiteY91" fmla="*/ 6706035 h 6858000"/>
              <a:gd name="connsiteX92" fmla="*/ 11604333 w 12191999"/>
              <a:gd name="connsiteY92" fmla="*/ 6704695 h 6858000"/>
              <a:gd name="connsiteX93" fmla="*/ 11600872 w 12191999"/>
              <a:gd name="connsiteY93" fmla="*/ 6695510 h 6858000"/>
              <a:gd name="connsiteX94" fmla="*/ 11593087 w 12191999"/>
              <a:gd name="connsiteY94" fmla="*/ 6690065 h 6858000"/>
              <a:gd name="connsiteX95" fmla="*/ 11580836 w 12191999"/>
              <a:gd name="connsiteY95" fmla="*/ 6688056 h 6858000"/>
              <a:gd name="connsiteX96" fmla="*/ 11523407 w 12191999"/>
              <a:gd name="connsiteY96" fmla="*/ 6688056 h 6858000"/>
              <a:gd name="connsiteX97" fmla="*/ 11513529 w 12191999"/>
              <a:gd name="connsiteY97" fmla="*/ 6690317 h 6858000"/>
              <a:gd name="connsiteX98" fmla="*/ 11506217 w 12191999"/>
              <a:gd name="connsiteY98" fmla="*/ 6697101 h 6858000"/>
              <a:gd name="connsiteX99" fmla="*/ 11506217 w 12191999"/>
              <a:gd name="connsiteY99" fmla="*/ 6689395 h 6858000"/>
              <a:gd name="connsiteX100" fmla="*/ 11497064 w 12191999"/>
              <a:gd name="connsiteY100" fmla="*/ 6689395 h 6858000"/>
              <a:gd name="connsiteX101" fmla="*/ 11497064 w 12191999"/>
              <a:gd name="connsiteY101" fmla="*/ 6771419 h 6858000"/>
              <a:gd name="connsiteX102" fmla="*/ 11507110 w 12191999"/>
              <a:gd name="connsiteY102" fmla="*/ 6771419 h 6858000"/>
              <a:gd name="connsiteX103" fmla="*/ 11507110 w 12191999"/>
              <a:gd name="connsiteY103" fmla="*/ 6742552 h 6858000"/>
              <a:gd name="connsiteX104" fmla="*/ 11513668 w 12191999"/>
              <a:gd name="connsiteY104" fmla="*/ 6747912 h 6858000"/>
              <a:gd name="connsiteX105" fmla="*/ 11522681 w 12191999"/>
              <a:gd name="connsiteY105" fmla="*/ 6750034 h 6858000"/>
              <a:gd name="connsiteX106" fmla="*/ 11535769 w 12191999"/>
              <a:gd name="connsiteY106" fmla="*/ 6746153 h 6858000"/>
              <a:gd name="connsiteX107" fmla="*/ 11545257 w 12191999"/>
              <a:gd name="connsiteY107" fmla="*/ 6734986 h 6858000"/>
              <a:gd name="connsiteX108" fmla="*/ 11548522 w 12191999"/>
              <a:gd name="connsiteY108" fmla="*/ 6718598 h 6858000"/>
              <a:gd name="connsiteX109" fmla="*/ 11545564 w 12191999"/>
              <a:gd name="connsiteY109" fmla="*/ 6702991 h 6858000"/>
              <a:gd name="connsiteX110" fmla="*/ 11536802 w 12191999"/>
              <a:gd name="connsiteY110" fmla="*/ 6691964 h 6858000"/>
              <a:gd name="connsiteX111" fmla="*/ 11523407 w 12191999"/>
              <a:gd name="connsiteY111" fmla="*/ 6688056 h 6858000"/>
              <a:gd name="connsiteX112" fmla="*/ 11387081 w 12191999"/>
              <a:gd name="connsiteY112" fmla="*/ 6681542 h 6858000"/>
              <a:gd name="connsiteX113" fmla="*/ 11375277 w 12191999"/>
              <a:gd name="connsiteY113" fmla="*/ 6684306 h 6858000"/>
              <a:gd name="connsiteX114" fmla="*/ 11367324 w 12191999"/>
              <a:gd name="connsiteY114" fmla="*/ 6692514 h 6858000"/>
              <a:gd name="connsiteX115" fmla="*/ 11364533 w 12191999"/>
              <a:gd name="connsiteY115" fmla="*/ 6705328 h 6858000"/>
              <a:gd name="connsiteX116" fmla="*/ 11370672 w 12191999"/>
              <a:gd name="connsiteY116" fmla="*/ 6722972 h 6858000"/>
              <a:gd name="connsiteX117" fmla="*/ 11386634 w 12191999"/>
              <a:gd name="connsiteY117" fmla="*/ 6729338 h 6858000"/>
              <a:gd name="connsiteX118" fmla="*/ 11399833 w 12191999"/>
              <a:gd name="connsiteY118" fmla="*/ 6725178 h 6858000"/>
              <a:gd name="connsiteX119" fmla="*/ 11406949 w 12191999"/>
              <a:gd name="connsiteY119" fmla="*/ 6714039 h 6858000"/>
              <a:gd name="connsiteX120" fmla="*/ 11400085 w 12191999"/>
              <a:gd name="connsiteY120" fmla="*/ 6712029 h 6858000"/>
              <a:gd name="connsiteX121" fmla="*/ 11395062 w 12191999"/>
              <a:gd name="connsiteY121" fmla="*/ 6719901 h 6858000"/>
              <a:gd name="connsiteX122" fmla="*/ 11386244 w 12191999"/>
              <a:gd name="connsiteY122" fmla="*/ 6722805 h 6858000"/>
              <a:gd name="connsiteX123" fmla="*/ 11376058 w 12191999"/>
              <a:gd name="connsiteY123" fmla="*/ 6718422 h 6858000"/>
              <a:gd name="connsiteX124" fmla="*/ 11372123 w 12191999"/>
              <a:gd name="connsiteY124" fmla="*/ 6705496 h 6858000"/>
              <a:gd name="connsiteX125" fmla="*/ 11376281 w 12191999"/>
              <a:gd name="connsiteY125" fmla="*/ 6692374 h 6858000"/>
              <a:gd name="connsiteX126" fmla="*/ 11386857 w 12191999"/>
              <a:gd name="connsiteY126" fmla="*/ 6687795 h 6858000"/>
              <a:gd name="connsiteX127" fmla="*/ 11394531 w 12191999"/>
              <a:gd name="connsiteY127" fmla="*/ 6690000 h 6858000"/>
              <a:gd name="connsiteX128" fmla="*/ 11399471 w 12191999"/>
              <a:gd name="connsiteY128" fmla="*/ 6696338 h 6858000"/>
              <a:gd name="connsiteX129" fmla="*/ 11406112 w 12191999"/>
              <a:gd name="connsiteY129" fmla="*/ 6694719 h 6858000"/>
              <a:gd name="connsiteX130" fmla="*/ 11399415 w 12191999"/>
              <a:gd name="connsiteY130" fmla="*/ 6685087 h 6858000"/>
              <a:gd name="connsiteX131" fmla="*/ 11387081 w 12191999"/>
              <a:gd name="connsiteY131" fmla="*/ 6681542 h 6858000"/>
              <a:gd name="connsiteX132" fmla="*/ 11386578 w 12191999"/>
              <a:gd name="connsiteY132" fmla="*/ 6672421 h 6858000"/>
              <a:gd name="connsiteX133" fmla="*/ 11403824 w 12191999"/>
              <a:gd name="connsiteY133" fmla="*/ 6676972 h 6858000"/>
              <a:gd name="connsiteX134" fmla="*/ 11416967 w 12191999"/>
              <a:gd name="connsiteY134" fmla="*/ 6689981 h 6858000"/>
              <a:gd name="connsiteX135" fmla="*/ 11421683 w 12191999"/>
              <a:gd name="connsiteY135" fmla="*/ 6707599 h 6858000"/>
              <a:gd name="connsiteX136" fmla="*/ 11417051 w 12191999"/>
              <a:gd name="connsiteY136" fmla="*/ 6725047 h 6858000"/>
              <a:gd name="connsiteX137" fmla="*/ 11404047 w 12191999"/>
              <a:gd name="connsiteY137" fmla="*/ 6738057 h 6858000"/>
              <a:gd name="connsiteX138" fmla="*/ 11386578 w 12191999"/>
              <a:gd name="connsiteY138" fmla="*/ 6742720 h 6858000"/>
              <a:gd name="connsiteX139" fmla="*/ 11369110 w 12191999"/>
              <a:gd name="connsiteY139" fmla="*/ 6738057 h 6858000"/>
              <a:gd name="connsiteX140" fmla="*/ 11356078 w 12191999"/>
              <a:gd name="connsiteY140" fmla="*/ 6725047 h 6858000"/>
              <a:gd name="connsiteX141" fmla="*/ 11351418 w 12191999"/>
              <a:gd name="connsiteY141" fmla="*/ 6707599 h 6858000"/>
              <a:gd name="connsiteX142" fmla="*/ 11356162 w 12191999"/>
              <a:gd name="connsiteY142" fmla="*/ 6689981 h 6858000"/>
              <a:gd name="connsiteX143" fmla="*/ 11369305 w 12191999"/>
              <a:gd name="connsiteY143" fmla="*/ 6676972 h 6858000"/>
              <a:gd name="connsiteX144" fmla="*/ 11386578 w 12191999"/>
              <a:gd name="connsiteY144" fmla="*/ 6672421 h 6858000"/>
              <a:gd name="connsiteX145" fmla="*/ 11469234 w 12191999"/>
              <a:gd name="connsiteY145" fmla="*/ 6666838 h 6858000"/>
              <a:gd name="connsiteX146" fmla="*/ 11469234 w 12191999"/>
              <a:gd name="connsiteY146" fmla="*/ 6748694 h 6858000"/>
              <a:gd name="connsiteX147" fmla="*/ 11480061 w 12191999"/>
              <a:gd name="connsiteY147" fmla="*/ 6748694 h 6858000"/>
              <a:gd name="connsiteX148" fmla="*/ 11480061 w 12191999"/>
              <a:gd name="connsiteY148" fmla="*/ 6666838 h 6858000"/>
              <a:gd name="connsiteX149" fmla="*/ 11386578 w 12191999"/>
              <a:gd name="connsiteY149" fmla="*/ 6665442 h 6858000"/>
              <a:gd name="connsiteX150" fmla="*/ 11365873 w 12191999"/>
              <a:gd name="connsiteY150" fmla="*/ 6670886 h 6858000"/>
              <a:gd name="connsiteX151" fmla="*/ 11350106 w 12191999"/>
              <a:gd name="connsiteY151" fmla="*/ 6686464 h 6858000"/>
              <a:gd name="connsiteX152" fmla="*/ 11344441 w 12191999"/>
              <a:gd name="connsiteY152" fmla="*/ 6707599 h 6858000"/>
              <a:gd name="connsiteX153" fmla="*/ 11350022 w 12191999"/>
              <a:gd name="connsiteY153" fmla="*/ 6728537 h 6858000"/>
              <a:gd name="connsiteX154" fmla="*/ 11365622 w 12191999"/>
              <a:gd name="connsiteY154" fmla="*/ 6744144 h 6858000"/>
              <a:gd name="connsiteX155" fmla="*/ 11386578 w 12191999"/>
              <a:gd name="connsiteY155" fmla="*/ 6749699 h 6858000"/>
              <a:gd name="connsiteX156" fmla="*/ 11407535 w 12191999"/>
              <a:gd name="connsiteY156" fmla="*/ 6744144 h 6858000"/>
              <a:gd name="connsiteX157" fmla="*/ 11423106 w 12191999"/>
              <a:gd name="connsiteY157" fmla="*/ 6728537 h 6858000"/>
              <a:gd name="connsiteX158" fmla="*/ 11428660 w 12191999"/>
              <a:gd name="connsiteY158" fmla="*/ 6707599 h 6858000"/>
              <a:gd name="connsiteX159" fmla="*/ 11423023 w 12191999"/>
              <a:gd name="connsiteY159" fmla="*/ 6686464 h 6858000"/>
              <a:gd name="connsiteX160" fmla="*/ 11407284 w 12191999"/>
              <a:gd name="connsiteY160" fmla="*/ 6670886 h 6858000"/>
              <a:gd name="connsiteX161" fmla="*/ 11386578 w 12191999"/>
              <a:gd name="connsiteY161" fmla="*/ 6665442 h 6858000"/>
              <a:gd name="connsiteX162" fmla="*/ 818352 w 12191999"/>
              <a:gd name="connsiteY162" fmla="*/ 6204523 h 6858000"/>
              <a:gd name="connsiteX163" fmla="*/ 818352 w 12191999"/>
              <a:gd name="connsiteY163" fmla="*/ 6600706 h 6858000"/>
              <a:gd name="connsiteX164" fmla="*/ 824702 w 12191999"/>
              <a:gd name="connsiteY164" fmla="*/ 6600706 h 6858000"/>
              <a:gd name="connsiteX165" fmla="*/ 824702 w 12191999"/>
              <a:gd name="connsiteY165" fmla="*/ 6204523 h 6858000"/>
              <a:gd name="connsiteX166" fmla="*/ 11344275 w 12191999"/>
              <a:gd name="connsiteY166" fmla="*/ 6199510 h 6858000"/>
              <a:gd name="connsiteX167" fmla="*/ 11344275 w 12191999"/>
              <a:gd name="connsiteY167" fmla="*/ 6537672 h 6858000"/>
              <a:gd name="connsiteX168" fmla="*/ 11344275 w 12191999"/>
              <a:gd name="connsiteY168" fmla="*/ 6609029 h 6858000"/>
              <a:gd name="connsiteX169" fmla="*/ 11737507 w 12191999"/>
              <a:gd name="connsiteY169" fmla="*/ 6609029 h 6858000"/>
              <a:gd name="connsiteX170" fmla="*/ 11755855 w 12191999"/>
              <a:gd name="connsiteY170" fmla="*/ 6556697 h 6858000"/>
              <a:gd name="connsiteX171" fmla="*/ 11780876 w 12191999"/>
              <a:gd name="connsiteY171" fmla="*/ 6199510 h 6858000"/>
              <a:gd name="connsiteX172" fmla="*/ 11344275 w 12191999"/>
              <a:gd name="connsiteY172" fmla="*/ 6199510 h 6858000"/>
              <a:gd name="connsiteX173" fmla="*/ 3834807 w 12191999"/>
              <a:gd name="connsiteY173" fmla="*/ 0 h 6858000"/>
              <a:gd name="connsiteX174" fmla="*/ 12191999 w 12191999"/>
              <a:gd name="connsiteY174" fmla="*/ 0 h 6858000"/>
              <a:gd name="connsiteX175" fmla="*/ 12191999 w 12191999"/>
              <a:gd name="connsiteY175" fmla="*/ 6858000 h 6858000"/>
              <a:gd name="connsiteX176" fmla="*/ 0 w 12191999"/>
              <a:gd name="connsiteY176" fmla="*/ 6858000 h 6858000"/>
              <a:gd name="connsiteX177" fmla="*/ 0 w 12191999"/>
              <a:gd name="connsiteY177" fmla="*/ 3763145 h 6858000"/>
              <a:gd name="connsiteX178" fmla="*/ 2739380 w 12191999"/>
              <a:gd name="connsiteY178" fmla="*/ 0 h 6858000"/>
              <a:gd name="connsiteX179" fmla="*/ 3077455 w 12191999"/>
              <a:gd name="connsiteY179" fmla="*/ 0 h 6858000"/>
              <a:gd name="connsiteX180" fmla="*/ 0 w 12191999"/>
              <a:gd name="connsiteY180" fmla="*/ 3019946 h 6858000"/>
              <a:gd name="connsiteX181" fmla="*/ 0 w 12191999"/>
              <a:gd name="connsiteY181" fmla="*/ 2688189 h 6858000"/>
              <a:gd name="connsiteX182" fmla="*/ 0 w 12191999"/>
              <a:gd name="connsiteY182" fmla="*/ 0 h 6858000"/>
              <a:gd name="connsiteX183" fmla="*/ 1982028 w 12191999"/>
              <a:gd name="connsiteY183" fmla="*/ 0 h 6858000"/>
              <a:gd name="connsiteX184" fmla="*/ 0 w 12191999"/>
              <a:gd name="connsiteY184" fmla="*/ 19449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2191999" h="6858000">
                <a:moveTo>
                  <a:pt x="11642564" y="6696375"/>
                </a:moveTo>
                <a:cubicBezTo>
                  <a:pt x="11647512" y="6696375"/>
                  <a:pt x="11651652" y="6698264"/>
                  <a:pt x="11654982" y="6702043"/>
                </a:cubicBezTo>
                <a:cubicBezTo>
                  <a:pt x="11658312" y="6705821"/>
                  <a:pt x="11659977" y="6711376"/>
                  <a:pt x="11659977" y="6718710"/>
                </a:cubicBezTo>
                <a:cubicBezTo>
                  <a:pt x="11659977" y="6726489"/>
                  <a:pt x="11658321" y="6732278"/>
                  <a:pt x="11655010" y="6736075"/>
                </a:cubicBezTo>
                <a:cubicBezTo>
                  <a:pt x="11651698" y="6739872"/>
                  <a:pt x="11647549" y="6741770"/>
                  <a:pt x="11642564" y="6741770"/>
                </a:cubicBezTo>
                <a:cubicBezTo>
                  <a:pt x="11637541" y="6741770"/>
                  <a:pt x="11633374" y="6739881"/>
                  <a:pt x="11630062" y="6736103"/>
                </a:cubicBezTo>
                <a:cubicBezTo>
                  <a:pt x="11626751" y="6732324"/>
                  <a:pt x="11625095" y="6726638"/>
                  <a:pt x="11625095" y="6719045"/>
                </a:cubicBezTo>
                <a:cubicBezTo>
                  <a:pt x="11625095" y="6711451"/>
                  <a:pt x="11626751" y="6705775"/>
                  <a:pt x="11630062" y="6702015"/>
                </a:cubicBezTo>
                <a:cubicBezTo>
                  <a:pt x="11633374" y="6698255"/>
                  <a:pt x="11637541" y="6696375"/>
                  <a:pt x="11642564" y="6696375"/>
                </a:cubicBezTo>
                <a:close/>
                <a:moveTo>
                  <a:pt x="11522458" y="6695928"/>
                </a:moveTo>
                <a:cubicBezTo>
                  <a:pt x="11526774" y="6695928"/>
                  <a:pt x="11530486" y="6697808"/>
                  <a:pt x="11533592" y="6701568"/>
                </a:cubicBezTo>
                <a:cubicBezTo>
                  <a:pt x="11536699" y="6705328"/>
                  <a:pt x="11538253" y="6710986"/>
                  <a:pt x="11538253" y="6718543"/>
                </a:cubicBezTo>
                <a:cubicBezTo>
                  <a:pt x="11538253" y="6726471"/>
                  <a:pt x="11536662" y="6732324"/>
                  <a:pt x="11533481" y="6736103"/>
                </a:cubicBezTo>
                <a:cubicBezTo>
                  <a:pt x="11530300" y="6739881"/>
                  <a:pt x="11526477" y="6741770"/>
                  <a:pt x="11522012" y="6741770"/>
                </a:cubicBezTo>
                <a:cubicBezTo>
                  <a:pt x="11517621" y="6741770"/>
                  <a:pt x="11513882" y="6739947"/>
                  <a:pt x="11510794" y="6736298"/>
                </a:cubicBezTo>
                <a:cubicBezTo>
                  <a:pt x="11507706" y="6732650"/>
                  <a:pt x="11506162" y="6727011"/>
                  <a:pt x="11506162" y="6719380"/>
                </a:cubicBezTo>
                <a:cubicBezTo>
                  <a:pt x="11506162" y="6711749"/>
                  <a:pt x="11507808" y="6705933"/>
                  <a:pt x="11511101" y="6701931"/>
                </a:cubicBezTo>
                <a:cubicBezTo>
                  <a:pt x="11514394" y="6697929"/>
                  <a:pt x="11518179" y="6695928"/>
                  <a:pt x="11522458" y="6695928"/>
                </a:cubicBezTo>
                <a:close/>
                <a:moveTo>
                  <a:pt x="11704662" y="6688056"/>
                </a:moveTo>
                <a:cubicBezTo>
                  <a:pt x="11701574" y="6688056"/>
                  <a:pt x="11698681" y="6688456"/>
                  <a:pt x="11695984" y="6689256"/>
                </a:cubicBezTo>
                <a:cubicBezTo>
                  <a:pt x="11693286" y="6690056"/>
                  <a:pt x="11691156" y="6691034"/>
                  <a:pt x="11689593" y="6692187"/>
                </a:cubicBezTo>
                <a:cubicBezTo>
                  <a:pt x="11687510" y="6693676"/>
                  <a:pt x="11685863" y="6695547"/>
                  <a:pt x="11684654" y="6697799"/>
                </a:cubicBezTo>
                <a:cubicBezTo>
                  <a:pt x="11683445" y="6700051"/>
                  <a:pt x="11682840" y="6702498"/>
                  <a:pt x="11682840" y="6705141"/>
                </a:cubicBezTo>
                <a:cubicBezTo>
                  <a:pt x="11682840" y="6708045"/>
                  <a:pt x="11683575" y="6710697"/>
                  <a:pt x="11685045" y="6713098"/>
                </a:cubicBezTo>
                <a:cubicBezTo>
                  <a:pt x="11686515" y="6715499"/>
                  <a:pt x="11688673" y="6717379"/>
                  <a:pt x="11691519" y="6718738"/>
                </a:cubicBezTo>
                <a:cubicBezTo>
                  <a:pt x="11694365" y="6720096"/>
                  <a:pt x="11699472" y="6721706"/>
                  <a:pt x="11706839" y="6723568"/>
                </a:cubicBezTo>
                <a:cubicBezTo>
                  <a:pt x="11712308" y="6724945"/>
                  <a:pt x="11715731" y="6726080"/>
                  <a:pt x="11717108" y="6726974"/>
                </a:cubicBezTo>
                <a:cubicBezTo>
                  <a:pt x="11719080" y="6728276"/>
                  <a:pt x="11720066" y="6730063"/>
                  <a:pt x="11720066" y="6732334"/>
                </a:cubicBezTo>
                <a:cubicBezTo>
                  <a:pt x="11720066" y="6734865"/>
                  <a:pt x="11718950" y="6737070"/>
                  <a:pt x="11716717" y="6738950"/>
                </a:cubicBezTo>
                <a:cubicBezTo>
                  <a:pt x="11714485" y="6740830"/>
                  <a:pt x="11711062" y="6741770"/>
                  <a:pt x="11706448" y="6741770"/>
                </a:cubicBezTo>
                <a:cubicBezTo>
                  <a:pt x="11701872" y="6741770"/>
                  <a:pt x="11698309" y="6740709"/>
                  <a:pt x="11695761" y="6738588"/>
                </a:cubicBezTo>
                <a:cubicBezTo>
                  <a:pt x="11693212" y="6736466"/>
                  <a:pt x="11691658" y="6733414"/>
                  <a:pt x="11691100" y="6729431"/>
                </a:cubicBezTo>
                <a:lnTo>
                  <a:pt x="11681166" y="6730993"/>
                </a:lnTo>
                <a:cubicBezTo>
                  <a:pt x="11682282" y="6737284"/>
                  <a:pt x="11684859" y="6742031"/>
                  <a:pt x="11688896" y="6745232"/>
                </a:cubicBezTo>
                <a:cubicBezTo>
                  <a:pt x="11692933" y="6748434"/>
                  <a:pt x="11698802" y="6750034"/>
                  <a:pt x="11706504" y="6750034"/>
                </a:cubicBezTo>
                <a:cubicBezTo>
                  <a:pt x="11711155" y="6750034"/>
                  <a:pt x="11715322" y="6749224"/>
                  <a:pt x="11719006" y="6747605"/>
                </a:cubicBezTo>
                <a:cubicBezTo>
                  <a:pt x="11722689" y="6745985"/>
                  <a:pt x="11725508" y="6743696"/>
                  <a:pt x="11727461" y="6740737"/>
                </a:cubicBezTo>
                <a:cubicBezTo>
                  <a:pt x="11729414" y="6737778"/>
                  <a:pt x="11730391" y="6734623"/>
                  <a:pt x="11730391" y="6731273"/>
                </a:cubicBezTo>
                <a:cubicBezTo>
                  <a:pt x="11730391" y="6727848"/>
                  <a:pt x="11729591" y="6724982"/>
                  <a:pt x="11727991" y="6722675"/>
                </a:cubicBezTo>
                <a:cubicBezTo>
                  <a:pt x="11726391" y="6720367"/>
                  <a:pt x="11724187" y="6718608"/>
                  <a:pt x="11721378" y="6717397"/>
                </a:cubicBezTo>
                <a:cubicBezTo>
                  <a:pt x="11718568" y="6716188"/>
                  <a:pt x="11713611" y="6714634"/>
                  <a:pt x="11706504" y="6712735"/>
                </a:cubicBezTo>
                <a:cubicBezTo>
                  <a:pt x="11701593" y="6711395"/>
                  <a:pt x="11698635" y="6710539"/>
                  <a:pt x="11697630" y="6710167"/>
                </a:cubicBezTo>
                <a:cubicBezTo>
                  <a:pt x="11695881" y="6709459"/>
                  <a:pt x="11694598" y="6708566"/>
                  <a:pt x="11693779" y="6707487"/>
                </a:cubicBezTo>
                <a:cubicBezTo>
                  <a:pt x="11692961" y="6706444"/>
                  <a:pt x="11692551" y="6705272"/>
                  <a:pt x="11692551" y="6703969"/>
                </a:cubicBezTo>
                <a:cubicBezTo>
                  <a:pt x="11692551" y="6701922"/>
                  <a:pt x="11693537" y="6700135"/>
                  <a:pt x="11695509" y="6698608"/>
                </a:cubicBezTo>
                <a:cubicBezTo>
                  <a:pt x="11697481" y="6697083"/>
                  <a:pt x="11700774" y="6696319"/>
                  <a:pt x="11705388" y="6696319"/>
                </a:cubicBezTo>
                <a:cubicBezTo>
                  <a:pt x="11709295" y="6696319"/>
                  <a:pt x="11712318" y="6697176"/>
                  <a:pt x="11714457" y="6698888"/>
                </a:cubicBezTo>
                <a:cubicBezTo>
                  <a:pt x="11716596" y="6700600"/>
                  <a:pt x="11717889" y="6702982"/>
                  <a:pt x="11718336" y="6706035"/>
                </a:cubicBezTo>
                <a:lnTo>
                  <a:pt x="11728159" y="6704695"/>
                </a:lnTo>
                <a:cubicBezTo>
                  <a:pt x="11727526" y="6700860"/>
                  <a:pt x="11726373" y="6697799"/>
                  <a:pt x="11724698" y="6695510"/>
                </a:cubicBezTo>
                <a:cubicBezTo>
                  <a:pt x="11723024" y="6693220"/>
                  <a:pt x="11720429" y="6691406"/>
                  <a:pt x="11716913" y="6690065"/>
                </a:cubicBezTo>
                <a:cubicBezTo>
                  <a:pt x="11713397" y="6688726"/>
                  <a:pt x="11709313" y="6688056"/>
                  <a:pt x="11704662" y="6688056"/>
                </a:cubicBezTo>
                <a:close/>
                <a:moveTo>
                  <a:pt x="11642564" y="6688056"/>
                </a:moveTo>
                <a:cubicBezTo>
                  <a:pt x="11635234" y="6688056"/>
                  <a:pt x="11629020" y="6690252"/>
                  <a:pt x="11623923" y="6694645"/>
                </a:cubicBezTo>
                <a:cubicBezTo>
                  <a:pt x="11617821" y="6699930"/>
                  <a:pt x="11614770" y="6708064"/>
                  <a:pt x="11614770" y="6719045"/>
                </a:cubicBezTo>
                <a:cubicBezTo>
                  <a:pt x="11614770" y="6729059"/>
                  <a:pt x="11617328" y="6736726"/>
                  <a:pt x="11622444" y="6742050"/>
                </a:cubicBezTo>
                <a:cubicBezTo>
                  <a:pt x="11627560" y="6747372"/>
                  <a:pt x="11634267" y="6750034"/>
                  <a:pt x="11642564" y="6750034"/>
                </a:cubicBezTo>
                <a:cubicBezTo>
                  <a:pt x="11647736" y="6750034"/>
                  <a:pt x="11652507" y="6748824"/>
                  <a:pt x="11656879" y="6746405"/>
                </a:cubicBezTo>
                <a:cubicBezTo>
                  <a:pt x="11661251" y="6743985"/>
                  <a:pt x="11664581" y="6740588"/>
                  <a:pt x="11666869" y="6736215"/>
                </a:cubicBezTo>
                <a:cubicBezTo>
                  <a:pt x="11669157" y="6731841"/>
                  <a:pt x="11670302" y="6725838"/>
                  <a:pt x="11670302" y="6718208"/>
                </a:cubicBezTo>
                <a:cubicBezTo>
                  <a:pt x="11670302" y="6708789"/>
                  <a:pt x="11667716" y="6701410"/>
                  <a:pt x="11662544" y="6696068"/>
                </a:cubicBezTo>
                <a:cubicBezTo>
                  <a:pt x="11657372" y="6690727"/>
                  <a:pt x="11650712" y="6688056"/>
                  <a:pt x="11642564" y="6688056"/>
                </a:cubicBezTo>
                <a:close/>
                <a:moveTo>
                  <a:pt x="11580836" y="6688056"/>
                </a:moveTo>
                <a:cubicBezTo>
                  <a:pt x="11577748" y="6688056"/>
                  <a:pt x="11574855" y="6688456"/>
                  <a:pt x="11572158" y="6689256"/>
                </a:cubicBezTo>
                <a:cubicBezTo>
                  <a:pt x="11569460" y="6690056"/>
                  <a:pt x="11567330" y="6691034"/>
                  <a:pt x="11565767" y="6692187"/>
                </a:cubicBezTo>
                <a:cubicBezTo>
                  <a:pt x="11563684" y="6693676"/>
                  <a:pt x="11562037" y="6695547"/>
                  <a:pt x="11560828" y="6697799"/>
                </a:cubicBezTo>
                <a:cubicBezTo>
                  <a:pt x="11559619" y="6700051"/>
                  <a:pt x="11559014" y="6702498"/>
                  <a:pt x="11559014" y="6705141"/>
                </a:cubicBezTo>
                <a:cubicBezTo>
                  <a:pt x="11559014" y="6708045"/>
                  <a:pt x="11559749" y="6710697"/>
                  <a:pt x="11561219" y="6713098"/>
                </a:cubicBezTo>
                <a:cubicBezTo>
                  <a:pt x="11562689" y="6715499"/>
                  <a:pt x="11564847" y="6717379"/>
                  <a:pt x="11567693" y="6718738"/>
                </a:cubicBezTo>
                <a:cubicBezTo>
                  <a:pt x="11570539" y="6720096"/>
                  <a:pt x="11575646" y="6721706"/>
                  <a:pt x="11583013" y="6723568"/>
                </a:cubicBezTo>
                <a:cubicBezTo>
                  <a:pt x="11588482" y="6724945"/>
                  <a:pt x="11591905" y="6726080"/>
                  <a:pt x="11593282" y="6726974"/>
                </a:cubicBezTo>
                <a:cubicBezTo>
                  <a:pt x="11595254" y="6728276"/>
                  <a:pt x="11596240" y="6730063"/>
                  <a:pt x="11596240" y="6732334"/>
                </a:cubicBezTo>
                <a:cubicBezTo>
                  <a:pt x="11596240" y="6734865"/>
                  <a:pt x="11595124" y="6737070"/>
                  <a:pt x="11592891" y="6738950"/>
                </a:cubicBezTo>
                <a:cubicBezTo>
                  <a:pt x="11590659" y="6740830"/>
                  <a:pt x="11587236" y="6741770"/>
                  <a:pt x="11582622" y="6741770"/>
                </a:cubicBezTo>
                <a:cubicBezTo>
                  <a:pt x="11578046" y="6741770"/>
                  <a:pt x="11574483" y="6740709"/>
                  <a:pt x="11571935" y="6738588"/>
                </a:cubicBezTo>
                <a:cubicBezTo>
                  <a:pt x="11569386" y="6736466"/>
                  <a:pt x="11567832" y="6733414"/>
                  <a:pt x="11567274" y="6729431"/>
                </a:cubicBezTo>
                <a:lnTo>
                  <a:pt x="11557340" y="6730993"/>
                </a:lnTo>
                <a:cubicBezTo>
                  <a:pt x="11558456" y="6737284"/>
                  <a:pt x="11561033" y="6742031"/>
                  <a:pt x="11565070" y="6745232"/>
                </a:cubicBezTo>
                <a:cubicBezTo>
                  <a:pt x="11569107" y="6748434"/>
                  <a:pt x="11574976" y="6750034"/>
                  <a:pt x="11582678" y="6750034"/>
                </a:cubicBezTo>
                <a:cubicBezTo>
                  <a:pt x="11587329" y="6750034"/>
                  <a:pt x="11591496" y="6749224"/>
                  <a:pt x="11595180" y="6747605"/>
                </a:cubicBezTo>
                <a:cubicBezTo>
                  <a:pt x="11598863" y="6745985"/>
                  <a:pt x="11601682" y="6743696"/>
                  <a:pt x="11603635" y="6740737"/>
                </a:cubicBezTo>
                <a:cubicBezTo>
                  <a:pt x="11605588" y="6737778"/>
                  <a:pt x="11606565" y="6734623"/>
                  <a:pt x="11606565" y="6731273"/>
                </a:cubicBezTo>
                <a:cubicBezTo>
                  <a:pt x="11606565" y="6727848"/>
                  <a:pt x="11605765" y="6724982"/>
                  <a:pt x="11604165" y="6722675"/>
                </a:cubicBezTo>
                <a:cubicBezTo>
                  <a:pt x="11602565" y="6720367"/>
                  <a:pt x="11600361" y="6718608"/>
                  <a:pt x="11597552" y="6717397"/>
                </a:cubicBezTo>
                <a:cubicBezTo>
                  <a:pt x="11594742" y="6716188"/>
                  <a:pt x="11589785" y="6714634"/>
                  <a:pt x="11582678" y="6712735"/>
                </a:cubicBezTo>
                <a:cubicBezTo>
                  <a:pt x="11577767" y="6711395"/>
                  <a:pt x="11574809" y="6710539"/>
                  <a:pt x="11573804" y="6710167"/>
                </a:cubicBezTo>
                <a:cubicBezTo>
                  <a:pt x="11572055" y="6709459"/>
                  <a:pt x="11570772" y="6708566"/>
                  <a:pt x="11569953" y="6707487"/>
                </a:cubicBezTo>
                <a:cubicBezTo>
                  <a:pt x="11569135" y="6706444"/>
                  <a:pt x="11568725" y="6705272"/>
                  <a:pt x="11568725" y="6703969"/>
                </a:cubicBezTo>
                <a:cubicBezTo>
                  <a:pt x="11568725" y="6701922"/>
                  <a:pt x="11569711" y="6700135"/>
                  <a:pt x="11571683" y="6698608"/>
                </a:cubicBezTo>
                <a:cubicBezTo>
                  <a:pt x="11573655" y="6697083"/>
                  <a:pt x="11576948" y="6696319"/>
                  <a:pt x="11581562" y="6696319"/>
                </a:cubicBezTo>
                <a:cubicBezTo>
                  <a:pt x="11585469" y="6696319"/>
                  <a:pt x="11588492" y="6697176"/>
                  <a:pt x="11590631" y="6698888"/>
                </a:cubicBezTo>
                <a:cubicBezTo>
                  <a:pt x="11592770" y="6700600"/>
                  <a:pt x="11594063" y="6702982"/>
                  <a:pt x="11594510" y="6706035"/>
                </a:cubicBezTo>
                <a:lnTo>
                  <a:pt x="11604333" y="6704695"/>
                </a:lnTo>
                <a:cubicBezTo>
                  <a:pt x="11603700" y="6700860"/>
                  <a:pt x="11602547" y="6697799"/>
                  <a:pt x="11600872" y="6695510"/>
                </a:cubicBezTo>
                <a:cubicBezTo>
                  <a:pt x="11599198" y="6693220"/>
                  <a:pt x="11596603" y="6691406"/>
                  <a:pt x="11593087" y="6690065"/>
                </a:cubicBezTo>
                <a:cubicBezTo>
                  <a:pt x="11589571" y="6688726"/>
                  <a:pt x="11585487" y="6688056"/>
                  <a:pt x="11580836" y="6688056"/>
                </a:cubicBezTo>
                <a:close/>
                <a:moveTo>
                  <a:pt x="11523407" y="6688056"/>
                </a:moveTo>
                <a:cubicBezTo>
                  <a:pt x="11519537" y="6688056"/>
                  <a:pt x="11516245" y="6688809"/>
                  <a:pt x="11513529" y="6690317"/>
                </a:cubicBezTo>
                <a:cubicBezTo>
                  <a:pt x="11510812" y="6691824"/>
                  <a:pt x="11508375" y="6694086"/>
                  <a:pt x="11506217" y="6697101"/>
                </a:cubicBezTo>
                <a:lnTo>
                  <a:pt x="11506217" y="6689395"/>
                </a:lnTo>
                <a:lnTo>
                  <a:pt x="11497064" y="6689395"/>
                </a:lnTo>
                <a:lnTo>
                  <a:pt x="11497064" y="6771419"/>
                </a:lnTo>
                <a:lnTo>
                  <a:pt x="11507110" y="6771419"/>
                </a:lnTo>
                <a:lnTo>
                  <a:pt x="11507110" y="6742552"/>
                </a:lnTo>
                <a:cubicBezTo>
                  <a:pt x="11508822" y="6744711"/>
                  <a:pt x="11511008" y="6746498"/>
                  <a:pt x="11513668" y="6747912"/>
                </a:cubicBezTo>
                <a:cubicBezTo>
                  <a:pt x="11516328" y="6749327"/>
                  <a:pt x="11519333" y="6750034"/>
                  <a:pt x="11522681" y="6750034"/>
                </a:cubicBezTo>
                <a:cubicBezTo>
                  <a:pt x="11527258" y="6750034"/>
                  <a:pt x="11531620" y="6748741"/>
                  <a:pt x="11535769" y="6746153"/>
                </a:cubicBezTo>
                <a:cubicBezTo>
                  <a:pt x="11539918" y="6743566"/>
                  <a:pt x="11543080" y="6739844"/>
                  <a:pt x="11545257" y="6734986"/>
                </a:cubicBezTo>
                <a:cubicBezTo>
                  <a:pt x="11547433" y="6730128"/>
                  <a:pt x="11548522" y="6724666"/>
                  <a:pt x="11548522" y="6718598"/>
                </a:cubicBezTo>
                <a:cubicBezTo>
                  <a:pt x="11548522" y="6712940"/>
                  <a:pt x="11547536" y="6707738"/>
                  <a:pt x="11545564" y="6702991"/>
                </a:cubicBezTo>
                <a:cubicBezTo>
                  <a:pt x="11543592" y="6698245"/>
                  <a:pt x="11540671" y="6694570"/>
                  <a:pt x="11536802" y="6691964"/>
                </a:cubicBezTo>
                <a:cubicBezTo>
                  <a:pt x="11532932" y="6689358"/>
                  <a:pt x="11528467" y="6688056"/>
                  <a:pt x="11523407" y="6688056"/>
                </a:cubicBezTo>
                <a:close/>
                <a:moveTo>
                  <a:pt x="11387081" y="6681542"/>
                </a:moveTo>
                <a:cubicBezTo>
                  <a:pt x="11382653" y="6681542"/>
                  <a:pt x="11378718" y="6682463"/>
                  <a:pt x="11375277" y="6684306"/>
                </a:cubicBezTo>
                <a:cubicBezTo>
                  <a:pt x="11371835" y="6686148"/>
                  <a:pt x="11369184" y="6688884"/>
                  <a:pt x="11367324" y="6692514"/>
                </a:cubicBezTo>
                <a:cubicBezTo>
                  <a:pt x="11365463" y="6696142"/>
                  <a:pt x="11364533" y="6700414"/>
                  <a:pt x="11364533" y="6705328"/>
                </a:cubicBezTo>
                <a:cubicBezTo>
                  <a:pt x="11364533" y="6712847"/>
                  <a:pt x="11366580" y="6718729"/>
                  <a:pt x="11370672" y="6722972"/>
                </a:cubicBezTo>
                <a:cubicBezTo>
                  <a:pt x="11374765" y="6727216"/>
                  <a:pt x="11380086" y="6729338"/>
                  <a:pt x="11386634" y="6729338"/>
                </a:cubicBezTo>
                <a:cubicBezTo>
                  <a:pt x="11391806" y="6729338"/>
                  <a:pt x="11396206" y="6727951"/>
                  <a:pt x="11399833" y="6725178"/>
                </a:cubicBezTo>
                <a:cubicBezTo>
                  <a:pt x="11403461" y="6722404"/>
                  <a:pt x="11405833" y="6718692"/>
                  <a:pt x="11406949" y="6714039"/>
                </a:cubicBezTo>
                <a:lnTo>
                  <a:pt x="11400085" y="6712029"/>
                </a:lnTo>
                <a:cubicBezTo>
                  <a:pt x="11399266" y="6715341"/>
                  <a:pt x="11397592" y="6717965"/>
                  <a:pt x="11395062" y="6719901"/>
                </a:cubicBezTo>
                <a:cubicBezTo>
                  <a:pt x="11392532" y="6721837"/>
                  <a:pt x="11389592" y="6722805"/>
                  <a:pt x="11386244" y="6722805"/>
                </a:cubicBezTo>
                <a:cubicBezTo>
                  <a:pt x="11382076" y="6722805"/>
                  <a:pt x="11378681" y="6721344"/>
                  <a:pt x="11376058" y="6718422"/>
                </a:cubicBezTo>
                <a:cubicBezTo>
                  <a:pt x="11373435" y="6715499"/>
                  <a:pt x="11372123" y="6711190"/>
                  <a:pt x="11372123" y="6705496"/>
                </a:cubicBezTo>
                <a:cubicBezTo>
                  <a:pt x="11372123" y="6699800"/>
                  <a:pt x="11373509" y="6695426"/>
                  <a:pt x="11376281" y="6692374"/>
                </a:cubicBezTo>
                <a:cubicBezTo>
                  <a:pt x="11379053" y="6689321"/>
                  <a:pt x="11382579" y="6687795"/>
                  <a:pt x="11386857" y="6687795"/>
                </a:cubicBezTo>
                <a:cubicBezTo>
                  <a:pt x="11389797" y="6687795"/>
                  <a:pt x="11392355" y="6688531"/>
                  <a:pt x="11394531" y="6690000"/>
                </a:cubicBezTo>
                <a:cubicBezTo>
                  <a:pt x="11396708" y="6691471"/>
                  <a:pt x="11398354" y="6693583"/>
                  <a:pt x="11399471" y="6696338"/>
                </a:cubicBezTo>
                <a:lnTo>
                  <a:pt x="11406112" y="6694719"/>
                </a:lnTo>
                <a:cubicBezTo>
                  <a:pt x="11404921" y="6690662"/>
                  <a:pt x="11402689" y="6687451"/>
                  <a:pt x="11399415" y="6685087"/>
                </a:cubicBezTo>
                <a:cubicBezTo>
                  <a:pt x="11396141" y="6682723"/>
                  <a:pt x="11392029" y="6681542"/>
                  <a:pt x="11387081" y="6681542"/>
                </a:cubicBezTo>
                <a:close/>
                <a:moveTo>
                  <a:pt x="11386578" y="6672421"/>
                </a:moveTo>
                <a:cubicBezTo>
                  <a:pt x="11392457" y="6672421"/>
                  <a:pt x="11398206" y="6673938"/>
                  <a:pt x="11403824" y="6676972"/>
                </a:cubicBezTo>
                <a:cubicBezTo>
                  <a:pt x="11409442" y="6680006"/>
                  <a:pt x="11413823" y="6684343"/>
                  <a:pt x="11416967" y="6689981"/>
                </a:cubicBezTo>
                <a:cubicBezTo>
                  <a:pt x="11420111" y="6695621"/>
                  <a:pt x="11421683" y="6701494"/>
                  <a:pt x="11421683" y="6707599"/>
                </a:cubicBezTo>
                <a:cubicBezTo>
                  <a:pt x="11421683" y="6713665"/>
                  <a:pt x="11420139" y="6719482"/>
                  <a:pt x="11417051" y="6725047"/>
                </a:cubicBezTo>
                <a:cubicBezTo>
                  <a:pt x="11413963" y="6730612"/>
                  <a:pt x="11409628" y="6734949"/>
                  <a:pt x="11404047" y="6738057"/>
                </a:cubicBezTo>
                <a:cubicBezTo>
                  <a:pt x="11398466" y="6741165"/>
                  <a:pt x="11392643" y="6742720"/>
                  <a:pt x="11386578" y="6742720"/>
                </a:cubicBezTo>
                <a:cubicBezTo>
                  <a:pt x="11380514" y="6742720"/>
                  <a:pt x="11374691" y="6741165"/>
                  <a:pt x="11369110" y="6738057"/>
                </a:cubicBezTo>
                <a:cubicBezTo>
                  <a:pt x="11363529" y="6734949"/>
                  <a:pt x="11359185" y="6730612"/>
                  <a:pt x="11356078" y="6725047"/>
                </a:cubicBezTo>
                <a:cubicBezTo>
                  <a:pt x="11352971" y="6719482"/>
                  <a:pt x="11351418" y="6713665"/>
                  <a:pt x="11351418" y="6707599"/>
                </a:cubicBezTo>
                <a:cubicBezTo>
                  <a:pt x="11351418" y="6701494"/>
                  <a:pt x="11352999" y="6695621"/>
                  <a:pt x="11356162" y="6689981"/>
                </a:cubicBezTo>
                <a:cubicBezTo>
                  <a:pt x="11359324" y="6684343"/>
                  <a:pt x="11363705" y="6680006"/>
                  <a:pt x="11369305" y="6676972"/>
                </a:cubicBezTo>
                <a:cubicBezTo>
                  <a:pt x="11374905" y="6673938"/>
                  <a:pt x="11380662" y="6672421"/>
                  <a:pt x="11386578" y="6672421"/>
                </a:cubicBezTo>
                <a:close/>
                <a:moveTo>
                  <a:pt x="11469234" y="6666838"/>
                </a:moveTo>
                <a:lnTo>
                  <a:pt x="11469234" y="6748694"/>
                </a:lnTo>
                <a:lnTo>
                  <a:pt x="11480061" y="6748694"/>
                </a:lnTo>
                <a:lnTo>
                  <a:pt x="11480061" y="6666838"/>
                </a:lnTo>
                <a:close/>
                <a:moveTo>
                  <a:pt x="11386578" y="6665442"/>
                </a:moveTo>
                <a:cubicBezTo>
                  <a:pt x="11379509" y="6665442"/>
                  <a:pt x="11372607" y="6667257"/>
                  <a:pt x="11365873" y="6670886"/>
                </a:cubicBezTo>
                <a:cubicBezTo>
                  <a:pt x="11359138" y="6674515"/>
                  <a:pt x="11353883" y="6679708"/>
                  <a:pt x="11350106" y="6686464"/>
                </a:cubicBezTo>
                <a:cubicBezTo>
                  <a:pt x="11346330" y="6693220"/>
                  <a:pt x="11344441" y="6700265"/>
                  <a:pt x="11344441" y="6707599"/>
                </a:cubicBezTo>
                <a:cubicBezTo>
                  <a:pt x="11344441" y="6714857"/>
                  <a:pt x="11346302" y="6721836"/>
                  <a:pt x="11350022" y="6728537"/>
                </a:cubicBezTo>
                <a:cubicBezTo>
                  <a:pt x="11353743" y="6735237"/>
                  <a:pt x="11358943" y="6740440"/>
                  <a:pt x="11365622" y="6744144"/>
                </a:cubicBezTo>
                <a:cubicBezTo>
                  <a:pt x="11372300" y="6747847"/>
                  <a:pt x="11379286" y="6749699"/>
                  <a:pt x="11386578" y="6749699"/>
                </a:cubicBezTo>
                <a:cubicBezTo>
                  <a:pt x="11393871" y="6749699"/>
                  <a:pt x="11400857" y="6747847"/>
                  <a:pt x="11407535" y="6744144"/>
                </a:cubicBezTo>
                <a:cubicBezTo>
                  <a:pt x="11414214" y="6740440"/>
                  <a:pt x="11419404" y="6735237"/>
                  <a:pt x="11423106" y="6728537"/>
                </a:cubicBezTo>
                <a:cubicBezTo>
                  <a:pt x="11426809" y="6721836"/>
                  <a:pt x="11428660" y="6714857"/>
                  <a:pt x="11428660" y="6707599"/>
                </a:cubicBezTo>
                <a:cubicBezTo>
                  <a:pt x="11428660" y="6700265"/>
                  <a:pt x="11426781" y="6693220"/>
                  <a:pt x="11423023" y="6686464"/>
                </a:cubicBezTo>
                <a:cubicBezTo>
                  <a:pt x="11419265" y="6679708"/>
                  <a:pt x="11414019" y="6674515"/>
                  <a:pt x="11407284" y="6670886"/>
                </a:cubicBezTo>
                <a:cubicBezTo>
                  <a:pt x="11400550" y="6667257"/>
                  <a:pt x="11393648" y="6665442"/>
                  <a:pt x="11386578" y="6665442"/>
                </a:cubicBezTo>
                <a:close/>
                <a:moveTo>
                  <a:pt x="818352" y="6204523"/>
                </a:moveTo>
                <a:lnTo>
                  <a:pt x="818352" y="6600706"/>
                </a:lnTo>
                <a:lnTo>
                  <a:pt x="824702" y="6600706"/>
                </a:lnTo>
                <a:lnTo>
                  <a:pt x="824702" y="6204523"/>
                </a:lnTo>
                <a:close/>
                <a:moveTo>
                  <a:pt x="11344275" y="6199510"/>
                </a:moveTo>
                <a:cubicBezTo>
                  <a:pt x="11344275" y="6199510"/>
                  <a:pt x="11344275" y="6199510"/>
                  <a:pt x="11344275" y="6537672"/>
                </a:cubicBezTo>
                <a:lnTo>
                  <a:pt x="11344275" y="6609029"/>
                </a:lnTo>
                <a:lnTo>
                  <a:pt x="11737507" y="6609029"/>
                </a:lnTo>
                <a:lnTo>
                  <a:pt x="11755855" y="6556697"/>
                </a:lnTo>
                <a:cubicBezTo>
                  <a:pt x="11794321" y="6433809"/>
                  <a:pt x="11797956" y="6319269"/>
                  <a:pt x="11780876" y="6199510"/>
                </a:cubicBezTo>
                <a:cubicBezTo>
                  <a:pt x="11780876" y="6199510"/>
                  <a:pt x="11780876" y="6199510"/>
                  <a:pt x="11344275" y="6199510"/>
                </a:cubicBezTo>
                <a:close/>
                <a:moveTo>
                  <a:pt x="3834807" y="0"/>
                </a:moveTo>
                <a:lnTo>
                  <a:pt x="12191999" y="0"/>
                </a:lnTo>
                <a:lnTo>
                  <a:pt x="12191999" y="6858000"/>
                </a:lnTo>
                <a:lnTo>
                  <a:pt x="0" y="6858000"/>
                </a:lnTo>
                <a:lnTo>
                  <a:pt x="0" y="3763145"/>
                </a:lnTo>
                <a:close/>
                <a:moveTo>
                  <a:pt x="2739380" y="0"/>
                </a:moveTo>
                <a:lnTo>
                  <a:pt x="3077455" y="0"/>
                </a:lnTo>
                <a:lnTo>
                  <a:pt x="0" y="3019946"/>
                </a:lnTo>
                <a:lnTo>
                  <a:pt x="0" y="2688189"/>
                </a:lnTo>
                <a:close/>
                <a:moveTo>
                  <a:pt x="0" y="0"/>
                </a:moveTo>
                <a:lnTo>
                  <a:pt x="1982028" y="0"/>
                </a:lnTo>
                <a:lnTo>
                  <a:pt x="0" y="1944990"/>
                </a:lnTo>
                <a:close/>
              </a:path>
            </a:pathLst>
          </a:custGeom>
          <a:solidFill>
            <a:schemeClr val="bg1">
              <a:lumMod val="75000"/>
            </a:schemeClr>
          </a:solidFill>
        </p:spPr>
        <p:txBody>
          <a:bodyPr wrap="square" anchor="ctr">
            <a:noAutofit/>
          </a:bodyPr>
          <a:lstStyle>
            <a:lvl1pPr algn="ctr">
              <a:defRPr/>
            </a:lvl1pPr>
          </a:lstStyle>
          <a:p>
            <a:r>
              <a:rPr lang="en-US" noProof="0"/>
              <a:t>Click icon to add picture</a:t>
            </a:r>
            <a:endParaRPr lang="en-US" noProof="0"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lvl1pPr>
              <a:defRPr>
                <a:solidFill>
                  <a:schemeClr val="bg1"/>
                </a:solidFill>
              </a:defRPr>
            </a:lvl1pPr>
          </a:lstStyle>
          <a:p>
            <a:fld id="{D61AABEC-672F-4B68-B914-690DA978312C}" type="slidenum">
              <a:rPr lang="en-US" smtClean="0"/>
              <a:pPr/>
              <a:t>‹#›</a:t>
            </a:fld>
            <a:r>
              <a:rPr lang="en-US" dirty="0"/>
              <a:t> </a:t>
            </a:r>
          </a:p>
        </p:txBody>
      </p:sp>
      <p:grpSp>
        <p:nvGrpSpPr>
          <p:cNvPr id="13" name="Angled stripes">
            <a:extLst>
              <a:ext uri="{FF2B5EF4-FFF2-40B4-BE49-F238E27FC236}">
                <a16:creationId xmlns:a16="http://schemas.microsoft.com/office/drawing/2014/main" id="{65EB0BC4-55DB-4A06-B213-A1C044FFD4B2}"/>
              </a:ext>
            </a:extLst>
          </p:cNvPr>
          <p:cNvGrpSpPr/>
          <p:nvPr userDrawn="1"/>
        </p:nvGrpSpPr>
        <p:grpSpPr>
          <a:xfrm>
            <a:off x="0" y="1"/>
            <a:ext cx="3834809" cy="3763146"/>
            <a:chOff x="0" y="1"/>
            <a:chExt cx="3834809" cy="3763146"/>
          </a:xfrm>
        </p:grpSpPr>
        <p:sp>
          <p:nvSpPr>
            <p:cNvPr id="14" name="Angled stripe 2">
              <a:extLst>
                <a:ext uri="{FF2B5EF4-FFF2-40B4-BE49-F238E27FC236}">
                  <a16:creationId xmlns:a16="http://schemas.microsoft.com/office/drawing/2014/main" id="{814DDFBA-3806-40B1-A5D0-D2CAC9A7F1CD}"/>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15" name="Angled stripe 1">
              <a:extLst>
                <a:ext uri="{FF2B5EF4-FFF2-40B4-BE49-F238E27FC236}">
                  <a16:creationId xmlns:a16="http://schemas.microsoft.com/office/drawing/2014/main" id="{2F8D39F7-DAA5-4663-891E-E8B7D92D1080}"/>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20" name="(c) Ipsos">
            <a:extLst>
              <a:ext uri="{FF2B5EF4-FFF2-40B4-BE49-F238E27FC236}">
                <a16:creationId xmlns:a16="http://schemas.microsoft.com/office/drawing/2014/main" id="{00D35275-11E0-4644-9115-1DF307DE6031}"/>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US" sz="900" dirty="0">
                <a:solidFill>
                  <a:schemeClr val="bg1"/>
                </a:solidFill>
              </a:rPr>
              <a:t>© Ipsos</a:t>
            </a:r>
          </a:p>
        </p:txBody>
      </p:sp>
      <p:pic>
        <p:nvPicPr>
          <p:cNvPr id="23" name="Graphique 8">
            <a:extLst>
              <a:ext uri="{FF2B5EF4-FFF2-40B4-BE49-F238E27FC236}">
                <a16:creationId xmlns:a16="http://schemas.microsoft.com/office/drawing/2014/main" id="{B38B4E8A-A152-4625-B90B-FEE7CCF1221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cxnSp>
        <p:nvCxnSpPr>
          <p:cNvPr id="17" name="Straight Connector 16">
            <a:extLst>
              <a:ext uri="{FF2B5EF4-FFF2-40B4-BE49-F238E27FC236}">
                <a16:creationId xmlns:a16="http://schemas.microsoft.com/office/drawing/2014/main" id="{2970B436-F1D7-483C-A712-0CEE46EA547E}"/>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Line cutout">
            <a:extLst>
              <a:ext uri="{FF2B5EF4-FFF2-40B4-BE49-F238E27FC236}">
                <a16:creationId xmlns:a16="http://schemas.microsoft.com/office/drawing/2014/main" id="{5CD17D11-DA27-4236-A758-83D8CE55EC91}"/>
              </a:ext>
            </a:extLst>
          </p:cNvPr>
          <p:cNvSpPr/>
          <p:nvPr userDrawn="1"/>
        </p:nvSpPr>
        <p:spPr>
          <a:xfrm>
            <a:off x="818354" y="6201650"/>
            <a:ext cx="635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Tree>
    <p:extLst>
      <p:ext uri="{BB962C8B-B14F-4D97-AF65-F5344CB8AC3E}">
        <p14:creationId xmlns:p14="http://schemas.microsoft.com/office/powerpoint/2010/main" val="3857583436"/>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30CA53-698F-485C-95DE-2FF6E6AF579C}"/>
              </a:ext>
            </a:extLst>
          </p:cNvPr>
          <p:cNvSpPr>
            <a:spLocks noGrp="1"/>
          </p:cNvSpPr>
          <p:nvPr>
            <p:ph type="sldNum" sz="quarter" idx="10"/>
          </p:nvPr>
        </p:nvSpPr>
        <p:spPr/>
        <p:txBody>
          <a:bodyPr/>
          <a:lstStyle/>
          <a:p>
            <a:fld id="{D61AABEC-672F-4B68-B914-690DA978312C}" type="slidenum">
              <a:rPr lang="en-US" smtClean="0"/>
              <a:pPr/>
              <a:t>‹#›</a:t>
            </a:fld>
            <a:r>
              <a:rPr lang="en-US" dirty="0"/>
              <a:t> </a:t>
            </a:r>
          </a:p>
        </p:txBody>
      </p:sp>
    </p:spTree>
    <p:extLst>
      <p:ext uri="{BB962C8B-B14F-4D97-AF65-F5344CB8AC3E}">
        <p14:creationId xmlns:p14="http://schemas.microsoft.com/office/powerpoint/2010/main" val="3079198075"/>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0)">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2" name="Angled stripes">
            <a:extLst>
              <a:ext uri="{FF2B5EF4-FFF2-40B4-BE49-F238E27FC236}">
                <a16:creationId xmlns:a16="http://schemas.microsoft.com/office/drawing/2014/main" id="{EEC4DFB3-BEFE-416D-A1C5-C0940A3809BA}"/>
              </a:ext>
            </a:extLst>
          </p:cNvPr>
          <p:cNvGrpSpPr/>
          <p:nvPr userDrawn="1"/>
        </p:nvGrpSpPr>
        <p:grpSpPr>
          <a:xfrm>
            <a:off x="2101012" y="2821242"/>
            <a:ext cx="11833943" cy="1855206"/>
            <a:chOff x="2101012" y="2821242"/>
            <a:chExt cx="11833943" cy="1855206"/>
          </a:xfrm>
        </p:grpSpPr>
        <p:sp>
          <p:nvSpPr>
            <p:cNvPr id="29" name="Angled stripe 1">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ngled stripe 2">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GameChangers">
            <a:extLst>
              <a:ext uri="{FF2B5EF4-FFF2-40B4-BE49-F238E27FC236}">
                <a16:creationId xmlns:a16="http://schemas.microsoft.com/office/drawing/2014/main" id="{FB7FEBB2-1ED6-4A73-9FD0-14F04828ED4B}"/>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en-US" noProof="0" dirty="0"/>
          </a:p>
        </p:txBody>
      </p:sp>
      <p:pic>
        <p:nvPicPr>
          <p:cNvPr id="28" name="IpsosLogo">
            <a:extLst>
              <a:ext uri="{FF2B5EF4-FFF2-40B4-BE49-F238E27FC236}">
                <a16:creationId xmlns:a16="http://schemas.microsoft.com/office/drawing/2014/main" id="{766306CE-117B-4980-B6FE-E25BE04BFE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9" name="Ipsos Copyright">
            <a:extLst>
              <a:ext uri="{FF2B5EF4-FFF2-40B4-BE49-F238E27FC236}">
                <a16:creationId xmlns:a16="http://schemas.microsoft.com/office/drawing/2014/main" id="{FA5A380A-E186-4B0C-B3BC-70BC6B1F67CD}"/>
              </a:ext>
            </a:extLst>
          </p:cNvPr>
          <p:cNvSpPr txBox="1"/>
          <p:nvPr userDrawn="1"/>
        </p:nvSpPr>
        <p:spPr>
          <a:xfrm>
            <a:off x="7000150" y="6368649"/>
            <a:ext cx="4593853" cy="276999"/>
          </a:xfrm>
          <a:prstGeom prst="rect">
            <a:avLst/>
          </a:prstGeom>
        </p:spPr>
        <p:txBody>
          <a:bodyPr vert="horz" wrap="square" lIns="0" tIns="0" rIns="0" bIns="0" rtlCol="0">
            <a:spAutoFit/>
          </a:bodyPr>
          <a:lstStyle/>
          <a:p>
            <a:pPr algn="r"/>
            <a:r>
              <a:rPr lang="en-US" sz="900" dirty="0">
                <a:solidFill>
                  <a:schemeClr val="bg1"/>
                </a:solidFill>
              </a:rPr>
              <a:t>© 2021 Ipsos. All rights reserved. Contains Ipsos' Confidential and Proprietary information and may not be disclosed or reproduced without the prior written consent of Ipsos.</a:t>
            </a:r>
          </a:p>
        </p:txBody>
      </p:sp>
      <p:sp>
        <p:nvSpPr>
          <p:cNvPr id="46" name="Thank">
            <a:extLst>
              <a:ext uri="{FF2B5EF4-FFF2-40B4-BE49-F238E27FC236}">
                <a16:creationId xmlns:a16="http://schemas.microsoft.com/office/drawing/2014/main" id="{601BBF54-2EA0-4535-B5C7-3E533B5AB9A4}"/>
              </a:ext>
            </a:extLst>
          </p:cNvPr>
          <p:cNvSpPr txBox="1"/>
          <p:nvPr userDrawn="1"/>
        </p:nvSpPr>
        <p:spPr>
          <a:xfrm>
            <a:off x="631150" y="534745"/>
            <a:ext cx="3231654" cy="1107996"/>
          </a:xfrm>
          <a:prstGeom prst="rect">
            <a:avLst/>
          </a:prstGeom>
          <a:noFill/>
        </p:spPr>
        <p:txBody>
          <a:bodyPr wrap="none" lIns="0" tIns="0" rIns="0" bIns="0" rtlCol="0">
            <a:spAutoFit/>
          </a:bodyPr>
          <a:lstStyle/>
          <a:p>
            <a:r>
              <a:rPr lang="en-US" sz="7200" b="1" dirty="0">
                <a:solidFill>
                  <a:schemeClr val="bg1"/>
                </a:solidFill>
                <a:latin typeface="+mn-lt"/>
              </a:rPr>
              <a:t>THANK</a:t>
            </a:r>
          </a:p>
        </p:txBody>
      </p:sp>
      <p:sp>
        <p:nvSpPr>
          <p:cNvPr id="47" name="You">
            <a:extLst>
              <a:ext uri="{FF2B5EF4-FFF2-40B4-BE49-F238E27FC236}">
                <a16:creationId xmlns:a16="http://schemas.microsoft.com/office/drawing/2014/main" id="{D0D4156D-3B20-4A9F-8188-B689789B85AD}"/>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en-US" sz="7200" b="1" dirty="0">
                <a:solidFill>
                  <a:schemeClr val="bg1"/>
                </a:solidFill>
                <a:latin typeface="+mn-lt"/>
              </a:rPr>
              <a:t>YOU!</a:t>
            </a:r>
          </a:p>
        </p:txBody>
      </p:sp>
    </p:spTree>
    <p:extLst>
      <p:ext uri="{BB962C8B-B14F-4D97-AF65-F5344CB8AC3E}">
        <p14:creationId xmlns:p14="http://schemas.microsoft.com/office/powerpoint/2010/main" val="3197851467"/>
      </p:ext>
    </p:extLst>
  </p:cSld>
  <p:clrMapOvr>
    <a:masterClrMapping/>
  </p:clrMapOvr>
  <p:extLst>
    <p:ext uri="{DCECCB84-F9BA-43D5-87BE-67443E8EF086}">
      <p15:sldGuideLst xmlns:p15="http://schemas.microsoft.com/office/powerpoint/2012/main">
        <p15:guide id="1" pos="393">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1)">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30" name="Angled stripes">
            <a:extLst>
              <a:ext uri="{FF2B5EF4-FFF2-40B4-BE49-F238E27FC236}">
                <a16:creationId xmlns:a16="http://schemas.microsoft.com/office/drawing/2014/main" id="{C8B8AF00-7F29-4059-919A-34AB8FF761EE}"/>
              </a:ext>
            </a:extLst>
          </p:cNvPr>
          <p:cNvGrpSpPr/>
          <p:nvPr userDrawn="1"/>
        </p:nvGrpSpPr>
        <p:grpSpPr>
          <a:xfrm>
            <a:off x="2101012" y="2821242"/>
            <a:ext cx="11833943" cy="1855206"/>
            <a:chOff x="2101012" y="2821242"/>
            <a:chExt cx="11833943" cy="1855206"/>
          </a:xfrm>
        </p:grpSpPr>
        <p:sp>
          <p:nvSpPr>
            <p:cNvPr id="32" name="Angled stripe 1">
              <a:extLst>
                <a:ext uri="{FF2B5EF4-FFF2-40B4-BE49-F238E27FC236}">
                  <a16:creationId xmlns:a16="http://schemas.microsoft.com/office/drawing/2014/main" id="{DADD97D1-C55F-4E52-9379-40C2C5016806}"/>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Angled stripe 2">
              <a:extLst>
                <a:ext uri="{FF2B5EF4-FFF2-40B4-BE49-F238E27FC236}">
                  <a16:creationId xmlns:a16="http://schemas.microsoft.com/office/drawing/2014/main" id="{28F4E720-20CB-4FAB-A8EA-39AC17295C41}"/>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GameChangers">
            <a:extLst>
              <a:ext uri="{FF2B5EF4-FFF2-40B4-BE49-F238E27FC236}">
                <a16:creationId xmlns:a16="http://schemas.microsoft.com/office/drawing/2014/main" id="{61907518-2C9D-4916-A2E9-4FD5F5977DA8}"/>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en-US" noProof="0" dirty="0"/>
          </a:p>
        </p:txBody>
      </p:sp>
      <p:pic>
        <p:nvPicPr>
          <p:cNvPr id="37" name="IpsosLogo">
            <a:extLst>
              <a:ext uri="{FF2B5EF4-FFF2-40B4-BE49-F238E27FC236}">
                <a16:creationId xmlns:a16="http://schemas.microsoft.com/office/drawing/2014/main" id="{5D4E1E8D-6AD1-4899-83B2-AC2F32DCC0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28" name="Ipsos Copyright">
            <a:extLst>
              <a:ext uri="{FF2B5EF4-FFF2-40B4-BE49-F238E27FC236}">
                <a16:creationId xmlns:a16="http://schemas.microsoft.com/office/drawing/2014/main" id="{A1D3A889-780A-494A-A28B-80878790CB22}"/>
              </a:ext>
            </a:extLst>
          </p:cNvPr>
          <p:cNvSpPr txBox="1"/>
          <p:nvPr userDrawn="1"/>
        </p:nvSpPr>
        <p:spPr>
          <a:xfrm>
            <a:off x="7000150" y="6368649"/>
            <a:ext cx="4593853" cy="276999"/>
          </a:xfrm>
          <a:prstGeom prst="rect">
            <a:avLst/>
          </a:prstGeom>
        </p:spPr>
        <p:txBody>
          <a:bodyPr vert="horz" wrap="square" lIns="0" tIns="0" rIns="0" bIns="0" rtlCol="0">
            <a:spAutoFit/>
          </a:bodyPr>
          <a:lstStyle/>
          <a:p>
            <a:pPr algn="r"/>
            <a:r>
              <a:rPr lang="en-US" sz="900" dirty="0">
                <a:solidFill>
                  <a:schemeClr val="bg1"/>
                </a:solidFill>
              </a:rPr>
              <a:t>© 2021 Ipsos. All rights reserved. Contains Ipsos' Confidential and Proprietary information and may not be disclosed or reproduced without the prior written consent of Ipsos.</a:t>
            </a:r>
          </a:p>
        </p:txBody>
      </p:sp>
      <p:sp>
        <p:nvSpPr>
          <p:cNvPr id="34" name="Thank">
            <a:extLst>
              <a:ext uri="{FF2B5EF4-FFF2-40B4-BE49-F238E27FC236}">
                <a16:creationId xmlns:a16="http://schemas.microsoft.com/office/drawing/2014/main" id="{37CA2F33-CA02-4A71-AC54-076BCBA7FE3A}"/>
              </a:ext>
            </a:extLst>
          </p:cNvPr>
          <p:cNvSpPr txBox="1"/>
          <p:nvPr userDrawn="1"/>
        </p:nvSpPr>
        <p:spPr>
          <a:xfrm>
            <a:off x="631150" y="534745"/>
            <a:ext cx="3231654" cy="1107996"/>
          </a:xfrm>
          <a:prstGeom prst="rect">
            <a:avLst/>
          </a:prstGeom>
          <a:noFill/>
        </p:spPr>
        <p:txBody>
          <a:bodyPr wrap="none" lIns="0" tIns="0" rIns="0" bIns="0" rtlCol="0">
            <a:spAutoFit/>
          </a:bodyPr>
          <a:lstStyle/>
          <a:p>
            <a:r>
              <a:rPr lang="en-US" sz="7200" b="1" dirty="0">
                <a:solidFill>
                  <a:schemeClr val="bg1"/>
                </a:solidFill>
                <a:latin typeface="+mn-lt"/>
              </a:rPr>
              <a:t>THANK</a:t>
            </a:r>
          </a:p>
        </p:txBody>
      </p:sp>
      <p:sp>
        <p:nvSpPr>
          <p:cNvPr id="35" name="You">
            <a:extLst>
              <a:ext uri="{FF2B5EF4-FFF2-40B4-BE49-F238E27FC236}">
                <a16:creationId xmlns:a16="http://schemas.microsoft.com/office/drawing/2014/main" id="{B309B63E-1974-4C2D-95EE-5527D5578F0E}"/>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en-US" sz="7200" b="1" dirty="0">
                <a:solidFill>
                  <a:schemeClr val="bg1"/>
                </a:solidFill>
                <a:latin typeface="+mn-lt"/>
              </a:rPr>
              <a:t>YOU!</a:t>
            </a:r>
          </a:p>
        </p:txBody>
      </p:sp>
      <p:grpSp>
        <p:nvGrpSpPr>
          <p:cNvPr id="2" name="Icons01">
            <a:extLst>
              <a:ext uri="{FF2B5EF4-FFF2-40B4-BE49-F238E27FC236}">
                <a16:creationId xmlns:a16="http://schemas.microsoft.com/office/drawing/2014/main" id="{82E6D07F-FEB2-4872-95FF-B60FAAF2C0F3}"/>
              </a:ext>
            </a:extLst>
          </p:cNvPr>
          <p:cNvGrpSpPr/>
          <p:nvPr userDrawn="1"/>
        </p:nvGrpSpPr>
        <p:grpSpPr>
          <a:xfrm>
            <a:off x="631150" y="4043586"/>
            <a:ext cx="464690" cy="562031"/>
            <a:chOff x="631150" y="4043586"/>
            <a:chExt cx="464690" cy="562031"/>
          </a:xfrm>
        </p:grpSpPr>
        <p:cxnSp>
          <p:nvCxnSpPr>
            <p:cNvPr id="139" name="Hline">
              <a:extLst>
                <a:ext uri="{FF2B5EF4-FFF2-40B4-BE49-F238E27FC236}">
                  <a16:creationId xmlns:a16="http://schemas.microsoft.com/office/drawing/2014/main" id="{F9951622-9DCB-4EDE-AB06-074072E00F89}"/>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0" name="IconPhone">
              <a:extLst>
                <a:ext uri="{FF2B5EF4-FFF2-40B4-BE49-F238E27FC236}">
                  <a16:creationId xmlns:a16="http://schemas.microsoft.com/office/drawing/2014/main" id="{046E5E11-DA76-4BF9-BB1E-D012E1C45F4A}"/>
                </a:ext>
              </a:extLst>
            </p:cNvPr>
            <p:cNvGrpSpPr>
              <a:grpSpLocks noChangeAspect="1"/>
            </p:cNvGrpSpPr>
            <p:nvPr/>
          </p:nvGrpSpPr>
          <p:grpSpPr>
            <a:xfrm>
              <a:off x="631150" y="4425617"/>
              <a:ext cx="180000" cy="180000"/>
              <a:chOff x="2703390" y="3158472"/>
              <a:chExt cx="960114" cy="960114"/>
            </a:xfrm>
          </p:grpSpPr>
          <p:sp>
            <p:nvSpPr>
              <p:cNvPr id="148" name="Ellipse 125">
                <a:extLst>
                  <a:ext uri="{FF2B5EF4-FFF2-40B4-BE49-F238E27FC236}">
                    <a16:creationId xmlns:a16="http://schemas.microsoft.com/office/drawing/2014/main" id="{704E232E-2D88-4FA0-8D7C-847AB2B049A4}"/>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9" name="Group 4">
                <a:extLst>
                  <a:ext uri="{FF2B5EF4-FFF2-40B4-BE49-F238E27FC236}">
                    <a16:creationId xmlns:a16="http://schemas.microsoft.com/office/drawing/2014/main" id="{8E8604C7-3C6A-44CD-8D0C-4D5FDC00209D}"/>
                  </a:ext>
                </a:extLst>
              </p:cNvPr>
              <p:cNvGrpSpPr>
                <a:grpSpLocks noChangeAspect="1"/>
              </p:cNvGrpSpPr>
              <p:nvPr/>
            </p:nvGrpSpPr>
            <p:grpSpPr bwMode="auto">
              <a:xfrm>
                <a:off x="2912386" y="3366720"/>
                <a:ext cx="542122" cy="543618"/>
                <a:chOff x="2638" y="958"/>
                <a:chExt cx="1087" cy="1090"/>
              </a:xfrm>
              <a:noFill/>
            </p:grpSpPr>
            <p:sp>
              <p:nvSpPr>
                <p:cNvPr id="150" name="Freeform 5">
                  <a:extLst>
                    <a:ext uri="{FF2B5EF4-FFF2-40B4-BE49-F238E27FC236}">
                      <a16:creationId xmlns:a16="http://schemas.microsoft.com/office/drawing/2014/main" id="{A1251870-40E2-4515-A610-BF01C39E829D}"/>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Freeform 6">
                  <a:extLst>
                    <a:ext uri="{FF2B5EF4-FFF2-40B4-BE49-F238E27FC236}">
                      <a16:creationId xmlns:a16="http://schemas.microsoft.com/office/drawing/2014/main" id="{4C4A893C-D6DC-4344-B313-868E83D22170}"/>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Freeform 7">
                  <a:extLst>
                    <a:ext uri="{FF2B5EF4-FFF2-40B4-BE49-F238E27FC236}">
                      <a16:creationId xmlns:a16="http://schemas.microsoft.com/office/drawing/2014/main" id="{399334B6-F29A-4A81-907E-E6D193F4900F}"/>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41" name="IconEmail">
              <a:extLst>
                <a:ext uri="{FF2B5EF4-FFF2-40B4-BE49-F238E27FC236}">
                  <a16:creationId xmlns:a16="http://schemas.microsoft.com/office/drawing/2014/main" id="{5CFB9EFF-3059-4F2C-B758-010039D4BF75}"/>
                </a:ext>
              </a:extLst>
            </p:cNvPr>
            <p:cNvGrpSpPr>
              <a:grpSpLocks noChangeAspect="1"/>
            </p:cNvGrpSpPr>
            <p:nvPr/>
          </p:nvGrpSpPr>
          <p:grpSpPr>
            <a:xfrm>
              <a:off x="631150" y="4162565"/>
              <a:ext cx="180000" cy="180000"/>
              <a:chOff x="2703390" y="4365085"/>
              <a:chExt cx="960114" cy="960114"/>
            </a:xfrm>
          </p:grpSpPr>
          <p:sp>
            <p:nvSpPr>
              <p:cNvPr id="142" name="Ellipse 125">
                <a:extLst>
                  <a:ext uri="{FF2B5EF4-FFF2-40B4-BE49-F238E27FC236}">
                    <a16:creationId xmlns:a16="http://schemas.microsoft.com/office/drawing/2014/main" id="{8220BC8E-FDC7-4EE7-8700-6A81DF6C710E}"/>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3" name="Group 142">
                <a:extLst>
                  <a:ext uri="{FF2B5EF4-FFF2-40B4-BE49-F238E27FC236}">
                    <a16:creationId xmlns:a16="http://schemas.microsoft.com/office/drawing/2014/main" id="{7957A88D-0B53-4533-B4C3-F852FD44E0F4}"/>
                  </a:ext>
                </a:extLst>
              </p:cNvPr>
              <p:cNvGrpSpPr>
                <a:grpSpLocks noChangeAspect="1"/>
              </p:cNvGrpSpPr>
              <p:nvPr/>
            </p:nvGrpSpPr>
            <p:grpSpPr>
              <a:xfrm>
                <a:off x="2886170" y="4635603"/>
                <a:ext cx="594554" cy="419078"/>
                <a:chOff x="4562584" y="4650255"/>
                <a:chExt cx="457200" cy="322263"/>
              </a:xfrm>
            </p:grpSpPr>
            <p:sp>
              <p:nvSpPr>
                <p:cNvPr id="144" name="Line 20">
                  <a:extLst>
                    <a:ext uri="{FF2B5EF4-FFF2-40B4-BE49-F238E27FC236}">
                      <a16:creationId xmlns:a16="http://schemas.microsoft.com/office/drawing/2014/main" id="{46123D2C-3CE7-418B-86E8-B94232A4B2F5}"/>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21">
                  <a:extLst>
                    <a:ext uri="{FF2B5EF4-FFF2-40B4-BE49-F238E27FC236}">
                      <a16:creationId xmlns:a16="http://schemas.microsoft.com/office/drawing/2014/main" id="{E7108A6A-3513-4C31-8E9D-0D113FC55EF0}"/>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22">
                  <a:extLst>
                    <a:ext uri="{FF2B5EF4-FFF2-40B4-BE49-F238E27FC236}">
                      <a16:creationId xmlns:a16="http://schemas.microsoft.com/office/drawing/2014/main" id="{5D067D68-68ED-45AE-81B5-EC33DF7DF4F7}"/>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Line 23">
                  <a:extLst>
                    <a:ext uri="{FF2B5EF4-FFF2-40B4-BE49-F238E27FC236}">
                      <a16:creationId xmlns:a16="http://schemas.microsoft.com/office/drawing/2014/main" id="{DD24D061-0E07-469E-939B-7D83B25A057A}"/>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155" name="strPhone01">
            <a:extLst>
              <a:ext uri="{FF2B5EF4-FFF2-40B4-BE49-F238E27FC236}">
                <a16:creationId xmlns:a16="http://schemas.microsoft.com/office/drawing/2014/main" id="{BCB534B6-09EA-44D3-BFF9-551B320259F0}"/>
              </a:ext>
            </a:extLst>
          </p:cNvPr>
          <p:cNvSpPr>
            <a:spLocks noGrp="1"/>
          </p:cNvSpPr>
          <p:nvPr userDrawn="1">
            <p:ph type="body" sz="quarter" idx="12" hasCustomPrompt="1"/>
          </p:nvPr>
        </p:nvSpPr>
        <p:spPr>
          <a:xfrm>
            <a:off x="900707" y="4417541"/>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+32 # ### ## ##</a:t>
            </a:r>
            <a:endParaRPr lang="en-US" dirty="0"/>
          </a:p>
        </p:txBody>
      </p:sp>
      <p:sp>
        <p:nvSpPr>
          <p:cNvPr id="156" name="strEmail01">
            <a:extLst>
              <a:ext uri="{FF2B5EF4-FFF2-40B4-BE49-F238E27FC236}">
                <a16:creationId xmlns:a16="http://schemas.microsoft.com/office/drawing/2014/main" id="{888684B9-CD4A-4886-8509-C2567DBF6773}"/>
              </a:ext>
            </a:extLst>
          </p:cNvPr>
          <p:cNvSpPr>
            <a:spLocks noGrp="1"/>
          </p:cNvSpPr>
          <p:nvPr userDrawn="1">
            <p:ph type="body" sz="quarter" idx="13" hasCustomPrompt="1"/>
          </p:nvPr>
        </p:nvSpPr>
        <p:spPr>
          <a:xfrm>
            <a:off x="900707" y="4159760"/>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firstname.lastname@ipsos.com</a:t>
            </a:r>
            <a:endParaRPr lang="en-US" dirty="0"/>
          </a:p>
        </p:txBody>
      </p:sp>
      <p:sp>
        <p:nvSpPr>
          <p:cNvPr id="154" name="strFunction01">
            <a:extLst>
              <a:ext uri="{FF2B5EF4-FFF2-40B4-BE49-F238E27FC236}">
                <a16:creationId xmlns:a16="http://schemas.microsoft.com/office/drawing/2014/main" id="{F43C5EB0-96D8-4896-92BB-154617B4019D}"/>
              </a:ext>
            </a:extLst>
          </p:cNvPr>
          <p:cNvSpPr>
            <a:spLocks noGrp="1"/>
          </p:cNvSpPr>
          <p:nvPr userDrawn="1">
            <p:ph type="body" sz="quarter" idx="11" hasCustomPrompt="1"/>
          </p:nvPr>
        </p:nvSpPr>
        <p:spPr>
          <a:xfrm>
            <a:off x="631150"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US" dirty="0"/>
              <a:t>Function Title</a:t>
            </a:r>
          </a:p>
        </p:txBody>
      </p:sp>
      <p:sp>
        <p:nvSpPr>
          <p:cNvPr id="153" name="strName01">
            <a:extLst>
              <a:ext uri="{FF2B5EF4-FFF2-40B4-BE49-F238E27FC236}">
                <a16:creationId xmlns:a16="http://schemas.microsoft.com/office/drawing/2014/main" id="{CA6EDA0F-2CDC-4422-81EB-FBC0023609D5}"/>
              </a:ext>
            </a:extLst>
          </p:cNvPr>
          <p:cNvSpPr>
            <a:spLocks noGrp="1"/>
          </p:cNvSpPr>
          <p:nvPr userDrawn="1">
            <p:ph type="body" sz="quarter" idx="10" hasCustomPrompt="1"/>
          </p:nvPr>
        </p:nvSpPr>
        <p:spPr>
          <a:xfrm>
            <a:off x="631150" y="3475694"/>
            <a:ext cx="4320000" cy="246221"/>
          </a:xfrm>
        </p:spPr>
        <p:txBody>
          <a:bodyPr>
            <a:noAutofit/>
          </a:bodyPr>
          <a:lstStyle>
            <a:lvl1pPr>
              <a:spcBef>
                <a:spcPts val="0"/>
              </a:spcBef>
              <a:defRPr cap="all" baseline="0">
                <a:solidFill>
                  <a:schemeClr val="bg1"/>
                </a:solidFill>
                <a:latin typeface="+mj-lt"/>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4183269078"/>
      </p:ext>
    </p:extLst>
  </p:cSld>
  <p:clrMapOvr>
    <a:masterClrMapping/>
  </p:clrMapOvr>
  <p:extLst>
    <p:ext uri="{DCECCB84-F9BA-43D5-87BE-67443E8EF086}">
      <p15:sldGuideLst xmlns:p15="http://schemas.microsoft.com/office/powerpoint/2012/main">
        <p15:guide id="1" pos="393">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2)">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48" name="Angled stripes">
            <a:extLst>
              <a:ext uri="{FF2B5EF4-FFF2-40B4-BE49-F238E27FC236}">
                <a16:creationId xmlns:a16="http://schemas.microsoft.com/office/drawing/2014/main" id="{6474FC46-18DA-4146-BB5E-A715CEC0A659}"/>
              </a:ext>
            </a:extLst>
          </p:cNvPr>
          <p:cNvGrpSpPr/>
          <p:nvPr userDrawn="1"/>
        </p:nvGrpSpPr>
        <p:grpSpPr>
          <a:xfrm>
            <a:off x="2101012" y="2821242"/>
            <a:ext cx="11833943" cy="1855206"/>
            <a:chOff x="2101012" y="2821242"/>
            <a:chExt cx="11833943" cy="1855206"/>
          </a:xfrm>
        </p:grpSpPr>
        <p:sp>
          <p:nvSpPr>
            <p:cNvPr id="49" name="Angled stripe 1">
              <a:extLst>
                <a:ext uri="{FF2B5EF4-FFF2-40B4-BE49-F238E27FC236}">
                  <a16:creationId xmlns:a16="http://schemas.microsoft.com/office/drawing/2014/main" id="{F787226F-625E-4C84-98E0-F63299370DC9}"/>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Angled stripe 2">
              <a:extLst>
                <a:ext uri="{FF2B5EF4-FFF2-40B4-BE49-F238E27FC236}">
                  <a16:creationId xmlns:a16="http://schemas.microsoft.com/office/drawing/2014/main" id="{C25B7367-1252-49A7-AFA7-FD5450E0891A}"/>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GameChangers">
            <a:extLst>
              <a:ext uri="{FF2B5EF4-FFF2-40B4-BE49-F238E27FC236}">
                <a16:creationId xmlns:a16="http://schemas.microsoft.com/office/drawing/2014/main" id="{B6B2605B-766D-4848-B404-F000387F9598}"/>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en-US" noProof="0" dirty="0"/>
          </a:p>
        </p:txBody>
      </p:sp>
      <p:pic>
        <p:nvPicPr>
          <p:cNvPr id="54" name="IpsosLogo">
            <a:extLst>
              <a:ext uri="{FF2B5EF4-FFF2-40B4-BE49-F238E27FC236}">
                <a16:creationId xmlns:a16="http://schemas.microsoft.com/office/drawing/2014/main" id="{467B23F8-2D0F-4AF1-8CD0-EA8EAC8708E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47" name="Ipsos Copyright">
            <a:extLst>
              <a:ext uri="{FF2B5EF4-FFF2-40B4-BE49-F238E27FC236}">
                <a16:creationId xmlns:a16="http://schemas.microsoft.com/office/drawing/2014/main" id="{78B5927F-2B8B-43EA-BC02-9A706AF888A4}"/>
              </a:ext>
            </a:extLst>
          </p:cNvPr>
          <p:cNvSpPr txBox="1"/>
          <p:nvPr userDrawn="1"/>
        </p:nvSpPr>
        <p:spPr>
          <a:xfrm>
            <a:off x="7000150" y="6368649"/>
            <a:ext cx="4593853" cy="276999"/>
          </a:xfrm>
          <a:prstGeom prst="rect">
            <a:avLst/>
          </a:prstGeom>
        </p:spPr>
        <p:txBody>
          <a:bodyPr vert="horz" wrap="square" lIns="0" tIns="0" rIns="0" bIns="0" rtlCol="0">
            <a:spAutoFit/>
          </a:bodyPr>
          <a:lstStyle/>
          <a:p>
            <a:pPr algn="r"/>
            <a:r>
              <a:rPr lang="en-US" sz="900" dirty="0">
                <a:solidFill>
                  <a:schemeClr val="bg1"/>
                </a:solidFill>
              </a:rPr>
              <a:t>© 2021 Ipsos. All rights reserved. Contains Ipsos' Confidential and Proprietary information and may not be disclosed or reproduced without the prior written consent of Ipsos.</a:t>
            </a:r>
          </a:p>
        </p:txBody>
      </p:sp>
      <p:sp>
        <p:nvSpPr>
          <p:cNvPr id="51" name="Thank">
            <a:extLst>
              <a:ext uri="{FF2B5EF4-FFF2-40B4-BE49-F238E27FC236}">
                <a16:creationId xmlns:a16="http://schemas.microsoft.com/office/drawing/2014/main" id="{FC815069-EF86-4562-8A14-D32195775E50}"/>
              </a:ext>
            </a:extLst>
          </p:cNvPr>
          <p:cNvSpPr txBox="1"/>
          <p:nvPr userDrawn="1"/>
        </p:nvSpPr>
        <p:spPr>
          <a:xfrm>
            <a:off x="631150" y="534745"/>
            <a:ext cx="3231654" cy="1107996"/>
          </a:xfrm>
          <a:prstGeom prst="rect">
            <a:avLst/>
          </a:prstGeom>
          <a:noFill/>
        </p:spPr>
        <p:txBody>
          <a:bodyPr wrap="none" lIns="0" tIns="0" rIns="0" bIns="0" rtlCol="0">
            <a:spAutoFit/>
          </a:bodyPr>
          <a:lstStyle/>
          <a:p>
            <a:r>
              <a:rPr lang="en-US" sz="7200" b="1" dirty="0">
                <a:solidFill>
                  <a:schemeClr val="bg1"/>
                </a:solidFill>
                <a:latin typeface="+mn-lt"/>
              </a:rPr>
              <a:t>THANK</a:t>
            </a:r>
          </a:p>
        </p:txBody>
      </p:sp>
      <p:sp>
        <p:nvSpPr>
          <p:cNvPr id="52" name="You">
            <a:extLst>
              <a:ext uri="{FF2B5EF4-FFF2-40B4-BE49-F238E27FC236}">
                <a16:creationId xmlns:a16="http://schemas.microsoft.com/office/drawing/2014/main" id="{79A7CBD7-0426-41BC-B6D6-47AE9AC69E87}"/>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en-US" sz="7200" b="1" dirty="0">
                <a:solidFill>
                  <a:schemeClr val="bg1"/>
                </a:solidFill>
                <a:latin typeface="+mn-lt"/>
              </a:rPr>
              <a:t>YOU!</a:t>
            </a:r>
          </a:p>
        </p:txBody>
      </p:sp>
      <p:grpSp>
        <p:nvGrpSpPr>
          <p:cNvPr id="171" name="Icons02">
            <a:extLst>
              <a:ext uri="{FF2B5EF4-FFF2-40B4-BE49-F238E27FC236}">
                <a16:creationId xmlns:a16="http://schemas.microsoft.com/office/drawing/2014/main" id="{3E9DA0FE-B996-4592-A145-6B29589E46DF}"/>
              </a:ext>
            </a:extLst>
          </p:cNvPr>
          <p:cNvGrpSpPr/>
          <p:nvPr userDrawn="1"/>
        </p:nvGrpSpPr>
        <p:grpSpPr>
          <a:xfrm>
            <a:off x="5267422" y="4043586"/>
            <a:ext cx="464690" cy="562031"/>
            <a:chOff x="631150" y="4043586"/>
            <a:chExt cx="464690" cy="562031"/>
          </a:xfrm>
        </p:grpSpPr>
        <p:cxnSp>
          <p:nvCxnSpPr>
            <p:cNvPr id="172" name="Hline">
              <a:extLst>
                <a:ext uri="{FF2B5EF4-FFF2-40B4-BE49-F238E27FC236}">
                  <a16:creationId xmlns:a16="http://schemas.microsoft.com/office/drawing/2014/main" id="{E0820381-BA9F-4292-B89B-326958559A6A}"/>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3" name="IconPhone">
              <a:extLst>
                <a:ext uri="{FF2B5EF4-FFF2-40B4-BE49-F238E27FC236}">
                  <a16:creationId xmlns:a16="http://schemas.microsoft.com/office/drawing/2014/main" id="{09A41851-6783-4747-90A0-401C39D757A9}"/>
                </a:ext>
              </a:extLst>
            </p:cNvPr>
            <p:cNvGrpSpPr>
              <a:grpSpLocks noChangeAspect="1"/>
            </p:cNvGrpSpPr>
            <p:nvPr/>
          </p:nvGrpSpPr>
          <p:grpSpPr>
            <a:xfrm>
              <a:off x="631150" y="4425617"/>
              <a:ext cx="180000" cy="180000"/>
              <a:chOff x="2703390" y="3158472"/>
              <a:chExt cx="960114" cy="960114"/>
            </a:xfrm>
          </p:grpSpPr>
          <p:sp>
            <p:nvSpPr>
              <p:cNvPr id="181" name="Ellipse 125">
                <a:extLst>
                  <a:ext uri="{FF2B5EF4-FFF2-40B4-BE49-F238E27FC236}">
                    <a16:creationId xmlns:a16="http://schemas.microsoft.com/office/drawing/2014/main" id="{AFF510ED-E0BF-4FF1-960C-4F4B53F3CE7F}"/>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2" name="Group 4">
                <a:extLst>
                  <a:ext uri="{FF2B5EF4-FFF2-40B4-BE49-F238E27FC236}">
                    <a16:creationId xmlns:a16="http://schemas.microsoft.com/office/drawing/2014/main" id="{9022AFBF-0B63-4399-B3E3-61288A731917}"/>
                  </a:ext>
                </a:extLst>
              </p:cNvPr>
              <p:cNvGrpSpPr>
                <a:grpSpLocks noChangeAspect="1"/>
              </p:cNvGrpSpPr>
              <p:nvPr/>
            </p:nvGrpSpPr>
            <p:grpSpPr bwMode="auto">
              <a:xfrm>
                <a:off x="2912386" y="3366720"/>
                <a:ext cx="542122" cy="543618"/>
                <a:chOff x="2638" y="958"/>
                <a:chExt cx="1087" cy="1090"/>
              </a:xfrm>
              <a:noFill/>
            </p:grpSpPr>
            <p:sp>
              <p:nvSpPr>
                <p:cNvPr id="183" name="Freeform 5">
                  <a:extLst>
                    <a:ext uri="{FF2B5EF4-FFF2-40B4-BE49-F238E27FC236}">
                      <a16:creationId xmlns:a16="http://schemas.microsoft.com/office/drawing/2014/main" id="{4546AA30-17B8-4CD4-8A87-000ACCE4FC36}"/>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Freeform 6">
                  <a:extLst>
                    <a:ext uri="{FF2B5EF4-FFF2-40B4-BE49-F238E27FC236}">
                      <a16:creationId xmlns:a16="http://schemas.microsoft.com/office/drawing/2014/main" id="{A4FF0471-B4FD-4855-8CEB-DFBE53DD41BA}"/>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Freeform 7">
                  <a:extLst>
                    <a:ext uri="{FF2B5EF4-FFF2-40B4-BE49-F238E27FC236}">
                      <a16:creationId xmlns:a16="http://schemas.microsoft.com/office/drawing/2014/main" id="{AEC9BCE8-FF8D-4CA9-91E0-55B5FD0FD40A}"/>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74" name="IconEmail">
              <a:extLst>
                <a:ext uri="{FF2B5EF4-FFF2-40B4-BE49-F238E27FC236}">
                  <a16:creationId xmlns:a16="http://schemas.microsoft.com/office/drawing/2014/main" id="{6FD409C9-ACEA-47E6-8F0F-C91625D113B3}"/>
                </a:ext>
              </a:extLst>
            </p:cNvPr>
            <p:cNvGrpSpPr>
              <a:grpSpLocks noChangeAspect="1"/>
            </p:cNvGrpSpPr>
            <p:nvPr/>
          </p:nvGrpSpPr>
          <p:grpSpPr>
            <a:xfrm>
              <a:off x="631150" y="4162565"/>
              <a:ext cx="180000" cy="180000"/>
              <a:chOff x="2703390" y="4365085"/>
              <a:chExt cx="960114" cy="960114"/>
            </a:xfrm>
          </p:grpSpPr>
          <p:sp>
            <p:nvSpPr>
              <p:cNvPr id="175" name="Ellipse 125">
                <a:extLst>
                  <a:ext uri="{FF2B5EF4-FFF2-40B4-BE49-F238E27FC236}">
                    <a16:creationId xmlns:a16="http://schemas.microsoft.com/office/drawing/2014/main" id="{95BFDFC8-049D-49B7-8633-58549208D35A}"/>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76" name="Group 175">
                <a:extLst>
                  <a:ext uri="{FF2B5EF4-FFF2-40B4-BE49-F238E27FC236}">
                    <a16:creationId xmlns:a16="http://schemas.microsoft.com/office/drawing/2014/main" id="{43694B27-068A-4EE7-810A-7491B1866B54}"/>
                  </a:ext>
                </a:extLst>
              </p:cNvPr>
              <p:cNvGrpSpPr>
                <a:grpSpLocks noChangeAspect="1"/>
              </p:cNvGrpSpPr>
              <p:nvPr/>
            </p:nvGrpSpPr>
            <p:grpSpPr>
              <a:xfrm>
                <a:off x="2886170" y="4635603"/>
                <a:ext cx="594554" cy="419078"/>
                <a:chOff x="4562584" y="4650255"/>
                <a:chExt cx="457200" cy="322263"/>
              </a:xfrm>
            </p:grpSpPr>
            <p:sp>
              <p:nvSpPr>
                <p:cNvPr id="177" name="Line 20">
                  <a:extLst>
                    <a:ext uri="{FF2B5EF4-FFF2-40B4-BE49-F238E27FC236}">
                      <a16:creationId xmlns:a16="http://schemas.microsoft.com/office/drawing/2014/main" id="{9BA386E5-6C14-4C84-8361-BB05371DA895}"/>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21">
                  <a:extLst>
                    <a:ext uri="{FF2B5EF4-FFF2-40B4-BE49-F238E27FC236}">
                      <a16:creationId xmlns:a16="http://schemas.microsoft.com/office/drawing/2014/main" id="{CD606574-A038-4115-912B-96D833B660EF}"/>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22">
                  <a:extLst>
                    <a:ext uri="{FF2B5EF4-FFF2-40B4-BE49-F238E27FC236}">
                      <a16:creationId xmlns:a16="http://schemas.microsoft.com/office/drawing/2014/main" id="{4C227C4F-FF53-4A45-A019-67CF6AA6D354}"/>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0" name="Line 23">
                  <a:extLst>
                    <a:ext uri="{FF2B5EF4-FFF2-40B4-BE49-F238E27FC236}">
                      <a16:creationId xmlns:a16="http://schemas.microsoft.com/office/drawing/2014/main" id="{52E3DD9F-0B48-48BA-8F4A-95FC0C8E0869}"/>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186" name="strPhone02">
            <a:extLst>
              <a:ext uri="{FF2B5EF4-FFF2-40B4-BE49-F238E27FC236}">
                <a16:creationId xmlns:a16="http://schemas.microsoft.com/office/drawing/2014/main" id="{E2C0C522-12E4-4EF0-833F-E0F37D5F3D02}"/>
              </a:ext>
            </a:extLst>
          </p:cNvPr>
          <p:cNvSpPr>
            <a:spLocks noGrp="1"/>
          </p:cNvSpPr>
          <p:nvPr>
            <p:ph type="body" sz="quarter" idx="26" hasCustomPrompt="1"/>
          </p:nvPr>
        </p:nvSpPr>
        <p:spPr>
          <a:xfrm>
            <a:off x="5536979" y="4417541"/>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+32 # ### ## ##</a:t>
            </a:r>
            <a:endParaRPr lang="en-US" dirty="0"/>
          </a:p>
        </p:txBody>
      </p:sp>
      <p:sp>
        <p:nvSpPr>
          <p:cNvPr id="187" name="strEmail02">
            <a:extLst>
              <a:ext uri="{FF2B5EF4-FFF2-40B4-BE49-F238E27FC236}">
                <a16:creationId xmlns:a16="http://schemas.microsoft.com/office/drawing/2014/main" id="{DE941389-73A0-43C7-9DBA-C71D9024DCFC}"/>
              </a:ext>
            </a:extLst>
          </p:cNvPr>
          <p:cNvSpPr>
            <a:spLocks noGrp="1"/>
          </p:cNvSpPr>
          <p:nvPr>
            <p:ph type="body" sz="quarter" idx="27" hasCustomPrompt="1"/>
          </p:nvPr>
        </p:nvSpPr>
        <p:spPr>
          <a:xfrm>
            <a:off x="5536979" y="4159760"/>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firstname.lastname@ipsos.com</a:t>
            </a:r>
            <a:endParaRPr lang="en-US" dirty="0"/>
          </a:p>
        </p:txBody>
      </p:sp>
      <p:sp>
        <p:nvSpPr>
          <p:cNvPr id="188" name="strFunction02">
            <a:extLst>
              <a:ext uri="{FF2B5EF4-FFF2-40B4-BE49-F238E27FC236}">
                <a16:creationId xmlns:a16="http://schemas.microsoft.com/office/drawing/2014/main" id="{D8CBC902-433C-4313-98FA-5AA1866EC939}"/>
              </a:ext>
            </a:extLst>
          </p:cNvPr>
          <p:cNvSpPr>
            <a:spLocks noGrp="1"/>
          </p:cNvSpPr>
          <p:nvPr>
            <p:ph type="body" sz="quarter" idx="28" hasCustomPrompt="1"/>
          </p:nvPr>
        </p:nvSpPr>
        <p:spPr>
          <a:xfrm>
            <a:off x="5267422"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US" dirty="0"/>
              <a:t>Function Title</a:t>
            </a:r>
          </a:p>
        </p:txBody>
      </p:sp>
      <p:sp>
        <p:nvSpPr>
          <p:cNvPr id="189" name="strName02">
            <a:extLst>
              <a:ext uri="{FF2B5EF4-FFF2-40B4-BE49-F238E27FC236}">
                <a16:creationId xmlns:a16="http://schemas.microsoft.com/office/drawing/2014/main" id="{B7CAD57A-FEFC-47FA-AF95-5D0511D06A8D}"/>
              </a:ext>
            </a:extLst>
          </p:cNvPr>
          <p:cNvSpPr>
            <a:spLocks noGrp="1"/>
          </p:cNvSpPr>
          <p:nvPr>
            <p:ph type="body" sz="quarter" idx="29" hasCustomPrompt="1"/>
          </p:nvPr>
        </p:nvSpPr>
        <p:spPr>
          <a:xfrm>
            <a:off x="5267422" y="3475694"/>
            <a:ext cx="4320000" cy="246221"/>
          </a:xfrm>
        </p:spPr>
        <p:txBody>
          <a:bodyPr>
            <a:noAutofit/>
          </a:bodyPr>
          <a:lstStyle>
            <a:lvl1pPr>
              <a:spcBef>
                <a:spcPts val="0"/>
              </a:spcBef>
              <a:defRPr cap="all" baseline="0">
                <a:solidFill>
                  <a:schemeClr val="bg1"/>
                </a:solidFill>
                <a:latin typeface="+mj-lt"/>
              </a:defRPr>
            </a:lvl1pPr>
          </a:lstStyle>
          <a:p>
            <a:pPr lvl="0"/>
            <a:r>
              <a:rPr lang="en-US" dirty="0" err="1"/>
              <a:t>Firstname</a:t>
            </a:r>
            <a:r>
              <a:rPr lang="en-US" dirty="0"/>
              <a:t> </a:t>
            </a:r>
            <a:r>
              <a:rPr lang="en-US" dirty="0" err="1"/>
              <a:t>Lastname</a:t>
            </a:r>
            <a:endParaRPr lang="en-US" dirty="0"/>
          </a:p>
        </p:txBody>
      </p:sp>
      <p:grpSp>
        <p:nvGrpSpPr>
          <p:cNvPr id="93" name="Icons01">
            <a:extLst>
              <a:ext uri="{FF2B5EF4-FFF2-40B4-BE49-F238E27FC236}">
                <a16:creationId xmlns:a16="http://schemas.microsoft.com/office/drawing/2014/main" id="{239DD276-DDB8-44F0-9FC0-D73680DA20F5}"/>
              </a:ext>
            </a:extLst>
          </p:cNvPr>
          <p:cNvGrpSpPr/>
          <p:nvPr userDrawn="1"/>
        </p:nvGrpSpPr>
        <p:grpSpPr>
          <a:xfrm>
            <a:off x="631150" y="4043586"/>
            <a:ext cx="464690" cy="562031"/>
            <a:chOff x="631150" y="4043586"/>
            <a:chExt cx="464690" cy="562031"/>
          </a:xfrm>
        </p:grpSpPr>
        <p:cxnSp>
          <p:nvCxnSpPr>
            <p:cNvPr id="94" name="Hline">
              <a:extLst>
                <a:ext uri="{FF2B5EF4-FFF2-40B4-BE49-F238E27FC236}">
                  <a16:creationId xmlns:a16="http://schemas.microsoft.com/office/drawing/2014/main" id="{2DC9BDF0-2FC5-46F1-A7B2-0ED11725DFD2}"/>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5" name="IconPhone">
              <a:extLst>
                <a:ext uri="{FF2B5EF4-FFF2-40B4-BE49-F238E27FC236}">
                  <a16:creationId xmlns:a16="http://schemas.microsoft.com/office/drawing/2014/main" id="{2F25269A-1C55-473F-BE66-A61B5F63959D}"/>
                </a:ext>
              </a:extLst>
            </p:cNvPr>
            <p:cNvGrpSpPr>
              <a:grpSpLocks noChangeAspect="1"/>
            </p:cNvGrpSpPr>
            <p:nvPr/>
          </p:nvGrpSpPr>
          <p:grpSpPr>
            <a:xfrm>
              <a:off x="631150" y="4425617"/>
              <a:ext cx="180000" cy="180000"/>
              <a:chOff x="2703390" y="3158472"/>
              <a:chExt cx="960114" cy="960114"/>
            </a:xfrm>
          </p:grpSpPr>
          <p:sp>
            <p:nvSpPr>
              <p:cNvPr id="122" name="Ellipse 125">
                <a:extLst>
                  <a:ext uri="{FF2B5EF4-FFF2-40B4-BE49-F238E27FC236}">
                    <a16:creationId xmlns:a16="http://schemas.microsoft.com/office/drawing/2014/main" id="{211F23FB-69E5-44C4-A18C-3C2073E5B11A}"/>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3" name="Group 4">
                <a:extLst>
                  <a:ext uri="{FF2B5EF4-FFF2-40B4-BE49-F238E27FC236}">
                    <a16:creationId xmlns:a16="http://schemas.microsoft.com/office/drawing/2014/main" id="{A2277612-0C18-4E4A-9946-5BDF503C9ACE}"/>
                  </a:ext>
                </a:extLst>
              </p:cNvPr>
              <p:cNvGrpSpPr>
                <a:grpSpLocks noChangeAspect="1"/>
              </p:cNvGrpSpPr>
              <p:nvPr/>
            </p:nvGrpSpPr>
            <p:grpSpPr bwMode="auto">
              <a:xfrm>
                <a:off x="2912386" y="3366720"/>
                <a:ext cx="542122" cy="543618"/>
                <a:chOff x="2638" y="958"/>
                <a:chExt cx="1087" cy="1090"/>
              </a:xfrm>
              <a:noFill/>
            </p:grpSpPr>
            <p:sp>
              <p:nvSpPr>
                <p:cNvPr id="124" name="Freeform 5">
                  <a:extLst>
                    <a:ext uri="{FF2B5EF4-FFF2-40B4-BE49-F238E27FC236}">
                      <a16:creationId xmlns:a16="http://schemas.microsoft.com/office/drawing/2014/main" id="{E539A085-2A56-42BA-8876-ECBA47781E5C}"/>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Freeform 6">
                  <a:extLst>
                    <a:ext uri="{FF2B5EF4-FFF2-40B4-BE49-F238E27FC236}">
                      <a16:creationId xmlns:a16="http://schemas.microsoft.com/office/drawing/2014/main" id="{E3319C81-CAB2-4C55-9262-EE060FC47B6E}"/>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Freeform 7">
                  <a:extLst>
                    <a:ext uri="{FF2B5EF4-FFF2-40B4-BE49-F238E27FC236}">
                      <a16:creationId xmlns:a16="http://schemas.microsoft.com/office/drawing/2014/main" id="{A7339AEE-CBCF-47AB-A9A5-1CD86F751448}"/>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96" name="IconEmail">
              <a:extLst>
                <a:ext uri="{FF2B5EF4-FFF2-40B4-BE49-F238E27FC236}">
                  <a16:creationId xmlns:a16="http://schemas.microsoft.com/office/drawing/2014/main" id="{6F1632F9-B621-4C38-960C-DA5E6F85B343}"/>
                </a:ext>
              </a:extLst>
            </p:cNvPr>
            <p:cNvGrpSpPr>
              <a:grpSpLocks noChangeAspect="1"/>
            </p:cNvGrpSpPr>
            <p:nvPr/>
          </p:nvGrpSpPr>
          <p:grpSpPr>
            <a:xfrm>
              <a:off x="631150" y="4162565"/>
              <a:ext cx="180000" cy="180000"/>
              <a:chOff x="2703390" y="4365085"/>
              <a:chExt cx="960114" cy="960114"/>
            </a:xfrm>
          </p:grpSpPr>
          <p:sp>
            <p:nvSpPr>
              <p:cNvPr id="97" name="Ellipse 125">
                <a:extLst>
                  <a:ext uri="{FF2B5EF4-FFF2-40B4-BE49-F238E27FC236}">
                    <a16:creationId xmlns:a16="http://schemas.microsoft.com/office/drawing/2014/main" id="{F11AD308-C899-4373-B00C-56D77249A081}"/>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17" name="Group 116">
                <a:extLst>
                  <a:ext uri="{FF2B5EF4-FFF2-40B4-BE49-F238E27FC236}">
                    <a16:creationId xmlns:a16="http://schemas.microsoft.com/office/drawing/2014/main" id="{3DC56136-2549-4CAD-A095-EA048E8BEC24}"/>
                  </a:ext>
                </a:extLst>
              </p:cNvPr>
              <p:cNvGrpSpPr>
                <a:grpSpLocks noChangeAspect="1"/>
              </p:cNvGrpSpPr>
              <p:nvPr/>
            </p:nvGrpSpPr>
            <p:grpSpPr>
              <a:xfrm>
                <a:off x="2886170" y="4635603"/>
                <a:ext cx="594554" cy="419078"/>
                <a:chOff x="4562584" y="4650255"/>
                <a:chExt cx="457200" cy="322263"/>
              </a:xfrm>
            </p:grpSpPr>
            <p:sp>
              <p:nvSpPr>
                <p:cNvPr id="118" name="Line 20">
                  <a:extLst>
                    <a:ext uri="{FF2B5EF4-FFF2-40B4-BE49-F238E27FC236}">
                      <a16:creationId xmlns:a16="http://schemas.microsoft.com/office/drawing/2014/main" id="{7465CE6F-AB4D-45E4-959F-77A21B0A5DB3}"/>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21">
                  <a:extLst>
                    <a:ext uri="{FF2B5EF4-FFF2-40B4-BE49-F238E27FC236}">
                      <a16:creationId xmlns:a16="http://schemas.microsoft.com/office/drawing/2014/main" id="{46D4B8F3-8C14-40EC-A063-FE3AF5C0750D}"/>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22">
                  <a:extLst>
                    <a:ext uri="{FF2B5EF4-FFF2-40B4-BE49-F238E27FC236}">
                      <a16:creationId xmlns:a16="http://schemas.microsoft.com/office/drawing/2014/main" id="{ECED9814-E13C-4C80-8880-0AD48CA1BB7B}"/>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Line 23">
                  <a:extLst>
                    <a:ext uri="{FF2B5EF4-FFF2-40B4-BE49-F238E27FC236}">
                      <a16:creationId xmlns:a16="http://schemas.microsoft.com/office/drawing/2014/main" id="{71D7ACFC-25B1-447D-B302-221A7C9AB7C7}"/>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127" name="strPhone01">
            <a:extLst>
              <a:ext uri="{FF2B5EF4-FFF2-40B4-BE49-F238E27FC236}">
                <a16:creationId xmlns:a16="http://schemas.microsoft.com/office/drawing/2014/main" id="{A51A564F-A374-4B3F-BD79-1C67B6213137}"/>
              </a:ext>
            </a:extLst>
          </p:cNvPr>
          <p:cNvSpPr>
            <a:spLocks noGrp="1"/>
          </p:cNvSpPr>
          <p:nvPr>
            <p:ph type="body" sz="quarter" idx="12" hasCustomPrompt="1"/>
          </p:nvPr>
        </p:nvSpPr>
        <p:spPr>
          <a:xfrm>
            <a:off x="900707" y="4417541"/>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+32 # ### ## ##</a:t>
            </a:r>
            <a:endParaRPr lang="en-US" dirty="0"/>
          </a:p>
        </p:txBody>
      </p:sp>
      <p:sp>
        <p:nvSpPr>
          <p:cNvPr id="128" name="strEmail01">
            <a:extLst>
              <a:ext uri="{FF2B5EF4-FFF2-40B4-BE49-F238E27FC236}">
                <a16:creationId xmlns:a16="http://schemas.microsoft.com/office/drawing/2014/main" id="{60B11F2F-B4E3-40EE-85D3-A30C1802A8E5}"/>
              </a:ext>
            </a:extLst>
          </p:cNvPr>
          <p:cNvSpPr>
            <a:spLocks noGrp="1"/>
          </p:cNvSpPr>
          <p:nvPr>
            <p:ph type="body" sz="quarter" idx="13" hasCustomPrompt="1"/>
          </p:nvPr>
        </p:nvSpPr>
        <p:spPr>
          <a:xfrm>
            <a:off x="900707" y="4159760"/>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firstname.lastname@ipsos.com</a:t>
            </a:r>
            <a:endParaRPr lang="en-US" dirty="0"/>
          </a:p>
        </p:txBody>
      </p:sp>
      <p:sp>
        <p:nvSpPr>
          <p:cNvPr id="129" name="strFunction01">
            <a:extLst>
              <a:ext uri="{FF2B5EF4-FFF2-40B4-BE49-F238E27FC236}">
                <a16:creationId xmlns:a16="http://schemas.microsoft.com/office/drawing/2014/main" id="{3C49658E-3019-4D0B-9138-33C7142625B7}"/>
              </a:ext>
            </a:extLst>
          </p:cNvPr>
          <p:cNvSpPr>
            <a:spLocks noGrp="1"/>
          </p:cNvSpPr>
          <p:nvPr>
            <p:ph type="body" sz="quarter" idx="11" hasCustomPrompt="1"/>
          </p:nvPr>
        </p:nvSpPr>
        <p:spPr>
          <a:xfrm>
            <a:off x="631150"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US" dirty="0"/>
              <a:t>Function Title</a:t>
            </a:r>
          </a:p>
        </p:txBody>
      </p:sp>
      <p:sp>
        <p:nvSpPr>
          <p:cNvPr id="130" name="strName01">
            <a:extLst>
              <a:ext uri="{FF2B5EF4-FFF2-40B4-BE49-F238E27FC236}">
                <a16:creationId xmlns:a16="http://schemas.microsoft.com/office/drawing/2014/main" id="{7409FF92-ACE7-46CA-9665-B23428452C4D}"/>
              </a:ext>
            </a:extLst>
          </p:cNvPr>
          <p:cNvSpPr>
            <a:spLocks noGrp="1"/>
          </p:cNvSpPr>
          <p:nvPr>
            <p:ph type="body" sz="quarter" idx="10" hasCustomPrompt="1"/>
          </p:nvPr>
        </p:nvSpPr>
        <p:spPr>
          <a:xfrm>
            <a:off x="631150" y="3475694"/>
            <a:ext cx="4320000" cy="246221"/>
          </a:xfrm>
        </p:spPr>
        <p:txBody>
          <a:bodyPr>
            <a:noAutofit/>
          </a:bodyPr>
          <a:lstStyle>
            <a:lvl1pPr>
              <a:spcBef>
                <a:spcPts val="0"/>
              </a:spcBef>
              <a:defRPr cap="all" baseline="0">
                <a:solidFill>
                  <a:schemeClr val="bg1"/>
                </a:solidFill>
                <a:latin typeface="+mj-lt"/>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650699373"/>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3)">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67" name="Angled stripes">
            <a:extLst>
              <a:ext uri="{FF2B5EF4-FFF2-40B4-BE49-F238E27FC236}">
                <a16:creationId xmlns:a16="http://schemas.microsoft.com/office/drawing/2014/main" id="{F533E234-6025-4C47-A002-B53D3206A9BC}"/>
              </a:ext>
            </a:extLst>
          </p:cNvPr>
          <p:cNvGrpSpPr/>
          <p:nvPr userDrawn="1"/>
        </p:nvGrpSpPr>
        <p:grpSpPr>
          <a:xfrm>
            <a:off x="2101012" y="2821242"/>
            <a:ext cx="11833943" cy="1855206"/>
            <a:chOff x="2101012" y="2821242"/>
            <a:chExt cx="11833943" cy="1855206"/>
          </a:xfrm>
        </p:grpSpPr>
        <p:sp>
          <p:nvSpPr>
            <p:cNvPr id="68" name="Angled stripe 1">
              <a:extLst>
                <a:ext uri="{FF2B5EF4-FFF2-40B4-BE49-F238E27FC236}">
                  <a16:creationId xmlns:a16="http://schemas.microsoft.com/office/drawing/2014/main" id="{D9A50C02-45F5-4790-A2D6-F634706348FB}"/>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Angled stripe 2">
              <a:extLst>
                <a:ext uri="{FF2B5EF4-FFF2-40B4-BE49-F238E27FC236}">
                  <a16:creationId xmlns:a16="http://schemas.microsoft.com/office/drawing/2014/main" id="{8AAA1F8F-0343-4487-8E8A-70290DE2986B}"/>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GameChangers">
            <a:extLst>
              <a:ext uri="{FF2B5EF4-FFF2-40B4-BE49-F238E27FC236}">
                <a16:creationId xmlns:a16="http://schemas.microsoft.com/office/drawing/2014/main" id="{4012E296-F82D-4B97-9EFD-8CB7483F8C78}"/>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en-US" noProof="0" dirty="0"/>
          </a:p>
        </p:txBody>
      </p:sp>
      <p:pic>
        <p:nvPicPr>
          <p:cNvPr id="71" name="IpsosLogo">
            <a:extLst>
              <a:ext uri="{FF2B5EF4-FFF2-40B4-BE49-F238E27FC236}">
                <a16:creationId xmlns:a16="http://schemas.microsoft.com/office/drawing/2014/main" id="{FC641C7B-CDED-49C1-9507-5D12793BAA9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66" name="Ipsos Copyright">
            <a:extLst>
              <a:ext uri="{FF2B5EF4-FFF2-40B4-BE49-F238E27FC236}">
                <a16:creationId xmlns:a16="http://schemas.microsoft.com/office/drawing/2014/main" id="{9C1E8FB8-53C6-4B29-92BE-13CA7B6A885A}"/>
              </a:ext>
            </a:extLst>
          </p:cNvPr>
          <p:cNvSpPr txBox="1"/>
          <p:nvPr userDrawn="1"/>
        </p:nvSpPr>
        <p:spPr>
          <a:xfrm>
            <a:off x="7000150" y="6368649"/>
            <a:ext cx="4593853" cy="276999"/>
          </a:xfrm>
          <a:prstGeom prst="rect">
            <a:avLst/>
          </a:prstGeom>
        </p:spPr>
        <p:txBody>
          <a:bodyPr vert="horz" wrap="square" lIns="0" tIns="0" rIns="0" bIns="0" rtlCol="0">
            <a:spAutoFit/>
          </a:bodyPr>
          <a:lstStyle/>
          <a:p>
            <a:pPr algn="r"/>
            <a:r>
              <a:rPr lang="en-US" sz="900" dirty="0">
                <a:solidFill>
                  <a:schemeClr val="bg1"/>
                </a:solidFill>
              </a:rPr>
              <a:t>© 2021 Ipsos. All rights reserved. Contains Ipsos' Confidential and Proprietary information and may not be disclosed or reproduced without the prior written consent of Ipsos.</a:t>
            </a:r>
          </a:p>
        </p:txBody>
      </p:sp>
      <p:sp>
        <p:nvSpPr>
          <p:cNvPr id="136" name="Thank">
            <a:extLst>
              <a:ext uri="{FF2B5EF4-FFF2-40B4-BE49-F238E27FC236}">
                <a16:creationId xmlns:a16="http://schemas.microsoft.com/office/drawing/2014/main" id="{C0820950-AE2F-4837-88D3-A2C0A532DA63}"/>
              </a:ext>
            </a:extLst>
          </p:cNvPr>
          <p:cNvSpPr txBox="1"/>
          <p:nvPr userDrawn="1"/>
        </p:nvSpPr>
        <p:spPr>
          <a:xfrm>
            <a:off x="631150" y="156304"/>
            <a:ext cx="3231654" cy="1107996"/>
          </a:xfrm>
          <a:prstGeom prst="rect">
            <a:avLst/>
          </a:prstGeom>
          <a:noFill/>
        </p:spPr>
        <p:txBody>
          <a:bodyPr wrap="none" lIns="0" tIns="0" rIns="0" bIns="0" rtlCol="0">
            <a:spAutoFit/>
          </a:bodyPr>
          <a:lstStyle/>
          <a:p>
            <a:r>
              <a:rPr lang="en-US" sz="7200" b="1" dirty="0">
                <a:solidFill>
                  <a:schemeClr val="bg1"/>
                </a:solidFill>
                <a:latin typeface="+mn-lt"/>
              </a:rPr>
              <a:t>THANK</a:t>
            </a:r>
          </a:p>
        </p:txBody>
      </p:sp>
      <p:sp>
        <p:nvSpPr>
          <p:cNvPr id="137" name="You">
            <a:extLst>
              <a:ext uri="{FF2B5EF4-FFF2-40B4-BE49-F238E27FC236}">
                <a16:creationId xmlns:a16="http://schemas.microsoft.com/office/drawing/2014/main" id="{DDDC6352-A020-4B44-92AD-FF8486AAAF22}"/>
              </a:ext>
            </a:extLst>
          </p:cNvPr>
          <p:cNvSpPr txBox="1"/>
          <p:nvPr userDrawn="1"/>
        </p:nvSpPr>
        <p:spPr>
          <a:xfrm>
            <a:off x="631150" y="1226567"/>
            <a:ext cx="3232800" cy="1090066"/>
          </a:xfrm>
          <a:prstGeom prst="rect">
            <a:avLst/>
          </a:prstGeom>
          <a:solidFill>
            <a:schemeClr val="tx2"/>
          </a:solidFill>
        </p:spPr>
        <p:txBody>
          <a:bodyPr wrap="square" lIns="0" tIns="0" rIns="0" bIns="0" rtlCol="0" anchor="ctr">
            <a:noAutofit/>
          </a:bodyPr>
          <a:lstStyle/>
          <a:p>
            <a:pPr algn="ctr"/>
            <a:r>
              <a:rPr lang="en-US" sz="7200" b="1" dirty="0">
                <a:solidFill>
                  <a:schemeClr val="bg1"/>
                </a:solidFill>
                <a:latin typeface="+mn-lt"/>
              </a:rPr>
              <a:t>YOU!</a:t>
            </a:r>
          </a:p>
        </p:txBody>
      </p:sp>
      <p:grpSp>
        <p:nvGrpSpPr>
          <p:cNvPr id="129" name="Icons03">
            <a:extLst>
              <a:ext uri="{FF2B5EF4-FFF2-40B4-BE49-F238E27FC236}">
                <a16:creationId xmlns:a16="http://schemas.microsoft.com/office/drawing/2014/main" id="{055A0E85-3AC3-44F9-AFC0-413406BC8A0D}"/>
              </a:ext>
            </a:extLst>
          </p:cNvPr>
          <p:cNvGrpSpPr/>
          <p:nvPr userDrawn="1"/>
        </p:nvGrpSpPr>
        <p:grpSpPr>
          <a:xfrm>
            <a:off x="631150" y="4875303"/>
            <a:ext cx="464690" cy="562031"/>
            <a:chOff x="631150" y="4043586"/>
            <a:chExt cx="464690" cy="562031"/>
          </a:xfrm>
        </p:grpSpPr>
        <p:cxnSp>
          <p:nvCxnSpPr>
            <p:cNvPr id="130" name="Hline">
              <a:extLst>
                <a:ext uri="{FF2B5EF4-FFF2-40B4-BE49-F238E27FC236}">
                  <a16:creationId xmlns:a16="http://schemas.microsoft.com/office/drawing/2014/main" id="{0B493B13-6310-4532-8D70-14DF5181577D}"/>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1" name="IconPhone">
              <a:extLst>
                <a:ext uri="{FF2B5EF4-FFF2-40B4-BE49-F238E27FC236}">
                  <a16:creationId xmlns:a16="http://schemas.microsoft.com/office/drawing/2014/main" id="{C264DE80-C3BE-4825-82E5-9E5D10344CF5}"/>
                </a:ext>
              </a:extLst>
            </p:cNvPr>
            <p:cNvGrpSpPr>
              <a:grpSpLocks noChangeAspect="1"/>
            </p:cNvGrpSpPr>
            <p:nvPr/>
          </p:nvGrpSpPr>
          <p:grpSpPr>
            <a:xfrm>
              <a:off x="631150" y="4425617"/>
              <a:ext cx="180000" cy="180000"/>
              <a:chOff x="2703390" y="3158472"/>
              <a:chExt cx="960114" cy="960114"/>
            </a:xfrm>
          </p:grpSpPr>
          <p:sp>
            <p:nvSpPr>
              <p:cNvPr id="179" name="Ellipse 125">
                <a:extLst>
                  <a:ext uri="{FF2B5EF4-FFF2-40B4-BE49-F238E27FC236}">
                    <a16:creationId xmlns:a16="http://schemas.microsoft.com/office/drawing/2014/main" id="{A99E3C81-C18C-4543-B3E9-28AE383CFDBA}"/>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0" name="Group 4">
                <a:extLst>
                  <a:ext uri="{FF2B5EF4-FFF2-40B4-BE49-F238E27FC236}">
                    <a16:creationId xmlns:a16="http://schemas.microsoft.com/office/drawing/2014/main" id="{BEFDBF85-D60B-465B-83F8-C7AA401FE432}"/>
                  </a:ext>
                </a:extLst>
              </p:cNvPr>
              <p:cNvGrpSpPr>
                <a:grpSpLocks noChangeAspect="1"/>
              </p:cNvGrpSpPr>
              <p:nvPr/>
            </p:nvGrpSpPr>
            <p:grpSpPr bwMode="auto">
              <a:xfrm>
                <a:off x="2912386" y="3366720"/>
                <a:ext cx="542122" cy="543618"/>
                <a:chOff x="2638" y="958"/>
                <a:chExt cx="1087" cy="1090"/>
              </a:xfrm>
              <a:noFill/>
            </p:grpSpPr>
            <p:sp>
              <p:nvSpPr>
                <p:cNvPr id="181" name="Freeform 5">
                  <a:extLst>
                    <a:ext uri="{FF2B5EF4-FFF2-40B4-BE49-F238E27FC236}">
                      <a16:creationId xmlns:a16="http://schemas.microsoft.com/office/drawing/2014/main" id="{0F38E2D4-F771-4307-ABC2-225D51553132}"/>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Freeform 6">
                  <a:extLst>
                    <a:ext uri="{FF2B5EF4-FFF2-40B4-BE49-F238E27FC236}">
                      <a16:creationId xmlns:a16="http://schemas.microsoft.com/office/drawing/2014/main" id="{50445445-65F2-4A6E-93F6-C7A9C7DD15FB}"/>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Freeform 7">
                  <a:extLst>
                    <a:ext uri="{FF2B5EF4-FFF2-40B4-BE49-F238E27FC236}">
                      <a16:creationId xmlns:a16="http://schemas.microsoft.com/office/drawing/2014/main" id="{4CC16278-D44C-4F82-98F8-DEBB385DA041}"/>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32" name="IconEmail">
              <a:extLst>
                <a:ext uri="{FF2B5EF4-FFF2-40B4-BE49-F238E27FC236}">
                  <a16:creationId xmlns:a16="http://schemas.microsoft.com/office/drawing/2014/main" id="{331B4872-807C-4379-97C6-53689A75D751}"/>
                </a:ext>
              </a:extLst>
            </p:cNvPr>
            <p:cNvGrpSpPr>
              <a:grpSpLocks noChangeAspect="1"/>
            </p:cNvGrpSpPr>
            <p:nvPr/>
          </p:nvGrpSpPr>
          <p:grpSpPr>
            <a:xfrm>
              <a:off x="631150" y="4162565"/>
              <a:ext cx="180000" cy="180000"/>
              <a:chOff x="2703390" y="4365085"/>
              <a:chExt cx="960114" cy="960114"/>
            </a:xfrm>
          </p:grpSpPr>
          <p:sp>
            <p:nvSpPr>
              <p:cNvPr id="133" name="Ellipse 125">
                <a:extLst>
                  <a:ext uri="{FF2B5EF4-FFF2-40B4-BE49-F238E27FC236}">
                    <a16:creationId xmlns:a16="http://schemas.microsoft.com/office/drawing/2014/main" id="{A930A622-053F-452E-B5F6-031BAFB90E6F}"/>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34" name="Group 133">
                <a:extLst>
                  <a:ext uri="{FF2B5EF4-FFF2-40B4-BE49-F238E27FC236}">
                    <a16:creationId xmlns:a16="http://schemas.microsoft.com/office/drawing/2014/main" id="{02FA7EAC-36B9-48B6-ADDA-0F65DB912255}"/>
                  </a:ext>
                </a:extLst>
              </p:cNvPr>
              <p:cNvGrpSpPr>
                <a:grpSpLocks noChangeAspect="1"/>
              </p:cNvGrpSpPr>
              <p:nvPr/>
            </p:nvGrpSpPr>
            <p:grpSpPr>
              <a:xfrm>
                <a:off x="2886170" y="4635603"/>
                <a:ext cx="594554" cy="419078"/>
                <a:chOff x="4562584" y="4650255"/>
                <a:chExt cx="457200" cy="322263"/>
              </a:xfrm>
            </p:grpSpPr>
            <p:sp>
              <p:nvSpPr>
                <p:cNvPr id="135" name="Line 20">
                  <a:extLst>
                    <a:ext uri="{FF2B5EF4-FFF2-40B4-BE49-F238E27FC236}">
                      <a16:creationId xmlns:a16="http://schemas.microsoft.com/office/drawing/2014/main" id="{FF846325-933B-476A-9E17-BDF59CE33510}"/>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21">
                  <a:extLst>
                    <a:ext uri="{FF2B5EF4-FFF2-40B4-BE49-F238E27FC236}">
                      <a16:creationId xmlns:a16="http://schemas.microsoft.com/office/drawing/2014/main" id="{733F03C0-1270-48C2-A528-AC9C168A9D41}"/>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22">
                  <a:extLst>
                    <a:ext uri="{FF2B5EF4-FFF2-40B4-BE49-F238E27FC236}">
                      <a16:creationId xmlns:a16="http://schemas.microsoft.com/office/drawing/2014/main" id="{4D9F742A-4052-40CD-A1AD-D80115BD1F66}"/>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Line 23">
                  <a:extLst>
                    <a:ext uri="{FF2B5EF4-FFF2-40B4-BE49-F238E27FC236}">
                      <a16:creationId xmlns:a16="http://schemas.microsoft.com/office/drawing/2014/main" id="{EEF11BE7-B4BD-47B3-A2DA-E0CDBF0A15F8}"/>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184" name="strPhone03">
            <a:extLst>
              <a:ext uri="{FF2B5EF4-FFF2-40B4-BE49-F238E27FC236}">
                <a16:creationId xmlns:a16="http://schemas.microsoft.com/office/drawing/2014/main" id="{0FA7984E-A31A-4A09-BCE9-F73EF3FF56B6}"/>
              </a:ext>
            </a:extLst>
          </p:cNvPr>
          <p:cNvSpPr>
            <a:spLocks noGrp="1"/>
          </p:cNvSpPr>
          <p:nvPr>
            <p:ph type="body" sz="quarter" idx="30" hasCustomPrompt="1"/>
          </p:nvPr>
        </p:nvSpPr>
        <p:spPr>
          <a:xfrm>
            <a:off x="900707" y="5249258"/>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+32 # ### ## ##</a:t>
            </a:r>
            <a:endParaRPr lang="en-US" dirty="0"/>
          </a:p>
        </p:txBody>
      </p:sp>
      <p:sp>
        <p:nvSpPr>
          <p:cNvPr id="185" name="strEmail03">
            <a:extLst>
              <a:ext uri="{FF2B5EF4-FFF2-40B4-BE49-F238E27FC236}">
                <a16:creationId xmlns:a16="http://schemas.microsoft.com/office/drawing/2014/main" id="{876761D3-0A7B-4039-8F63-E82555A04BDA}"/>
              </a:ext>
            </a:extLst>
          </p:cNvPr>
          <p:cNvSpPr>
            <a:spLocks noGrp="1"/>
          </p:cNvSpPr>
          <p:nvPr>
            <p:ph type="body" sz="quarter" idx="31" hasCustomPrompt="1"/>
          </p:nvPr>
        </p:nvSpPr>
        <p:spPr>
          <a:xfrm>
            <a:off x="900707" y="4991477"/>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firstname.lastname@ipsos.com</a:t>
            </a:r>
            <a:endParaRPr lang="en-US" dirty="0"/>
          </a:p>
        </p:txBody>
      </p:sp>
      <p:sp>
        <p:nvSpPr>
          <p:cNvPr id="186" name="strFunction03">
            <a:extLst>
              <a:ext uri="{FF2B5EF4-FFF2-40B4-BE49-F238E27FC236}">
                <a16:creationId xmlns:a16="http://schemas.microsoft.com/office/drawing/2014/main" id="{49339CAA-799A-4F59-8B2E-168CCCCC27FA}"/>
              </a:ext>
            </a:extLst>
          </p:cNvPr>
          <p:cNvSpPr>
            <a:spLocks noGrp="1"/>
          </p:cNvSpPr>
          <p:nvPr>
            <p:ph type="body" sz="quarter" idx="32" hasCustomPrompt="1"/>
          </p:nvPr>
        </p:nvSpPr>
        <p:spPr>
          <a:xfrm>
            <a:off x="631150"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US" dirty="0"/>
              <a:t>Function Title</a:t>
            </a:r>
          </a:p>
        </p:txBody>
      </p:sp>
      <p:sp>
        <p:nvSpPr>
          <p:cNvPr id="187" name="strName03">
            <a:extLst>
              <a:ext uri="{FF2B5EF4-FFF2-40B4-BE49-F238E27FC236}">
                <a16:creationId xmlns:a16="http://schemas.microsoft.com/office/drawing/2014/main" id="{4AE8191A-FDF2-4461-94D2-2DE1FFACF130}"/>
              </a:ext>
            </a:extLst>
          </p:cNvPr>
          <p:cNvSpPr>
            <a:spLocks noGrp="1"/>
          </p:cNvSpPr>
          <p:nvPr>
            <p:ph type="body" sz="quarter" idx="33" hasCustomPrompt="1"/>
          </p:nvPr>
        </p:nvSpPr>
        <p:spPr>
          <a:xfrm>
            <a:off x="631150" y="4307411"/>
            <a:ext cx="4320000" cy="246221"/>
          </a:xfrm>
        </p:spPr>
        <p:txBody>
          <a:bodyPr>
            <a:noAutofit/>
          </a:bodyPr>
          <a:lstStyle>
            <a:lvl1pPr>
              <a:spcBef>
                <a:spcPts val="0"/>
              </a:spcBef>
              <a:defRPr cap="all" baseline="0">
                <a:solidFill>
                  <a:schemeClr val="bg1"/>
                </a:solidFill>
                <a:latin typeface="+mj-lt"/>
              </a:defRPr>
            </a:lvl1pPr>
          </a:lstStyle>
          <a:p>
            <a:pPr lvl="0"/>
            <a:r>
              <a:rPr lang="en-US" dirty="0" err="1"/>
              <a:t>Firstname</a:t>
            </a:r>
            <a:r>
              <a:rPr lang="en-US" dirty="0"/>
              <a:t> </a:t>
            </a:r>
            <a:r>
              <a:rPr lang="en-US" dirty="0" err="1"/>
              <a:t>Lastname</a:t>
            </a:r>
            <a:endParaRPr lang="en-US" dirty="0"/>
          </a:p>
        </p:txBody>
      </p:sp>
      <p:grpSp>
        <p:nvGrpSpPr>
          <p:cNvPr id="91" name="Icons02">
            <a:extLst>
              <a:ext uri="{FF2B5EF4-FFF2-40B4-BE49-F238E27FC236}">
                <a16:creationId xmlns:a16="http://schemas.microsoft.com/office/drawing/2014/main" id="{B6DC9096-7FD6-4FB3-9D20-67A919B792AB}"/>
              </a:ext>
            </a:extLst>
          </p:cNvPr>
          <p:cNvGrpSpPr/>
          <p:nvPr userDrawn="1"/>
        </p:nvGrpSpPr>
        <p:grpSpPr>
          <a:xfrm>
            <a:off x="5267422" y="3434914"/>
            <a:ext cx="464690" cy="562031"/>
            <a:chOff x="631150" y="4043586"/>
            <a:chExt cx="464690" cy="562031"/>
          </a:xfrm>
        </p:grpSpPr>
        <p:cxnSp>
          <p:nvCxnSpPr>
            <p:cNvPr id="92" name="Hline">
              <a:extLst>
                <a:ext uri="{FF2B5EF4-FFF2-40B4-BE49-F238E27FC236}">
                  <a16:creationId xmlns:a16="http://schemas.microsoft.com/office/drawing/2014/main" id="{93F99D81-58D4-4264-88A5-10A2BF53EB98}"/>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3" name="IconPhone">
              <a:extLst>
                <a:ext uri="{FF2B5EF4-FFF2-40B4-BE49-F238E27FC236}">
                  <a16:creationId xmlns:a16="http://schemas.microsoft.com/office/drawing/2014/main" id="{DADE0FF6-FC95-4A15-AF1B-CB71BF8FFA42}"/>
                </a:ext>
              </a:extLst>
            </p:cNvPr>
            <p:cNvGrpSpPr>
              <a:grpSpLocks noChangeAspect="1"/>
            </p:cNvGrpSpPr>
            <p:nvPr/>
          </p:nvGrpSpPr>
          <p:grpSpPr>
            <a:xfrm>
              <a:off x="631150" y="4425617"/>
              <a:ext cx="180000" cy="180000"/>
              <a:chOff x="2703390" y="3158472"/>
              <a:chExt cx="960114" cy="960114"/>
            </a:xfrm>
          </p:grpSpPr>
          <p:sp>
            <p:nvSpPr>
              <p:cNvPr id="120" name="Ellipse 125">
                <a:extLst>
                  <a:ext uri="{FF2B5EF4-FFF2-40B4-BE49-F238E27FC236}">
                    <a16:creationId xmlns:a16="http://schemas.microsoft.com/office/drawing/2014/main" id="{46B73F5C-64CC-4C77-A19A-DA83AABA06D2}"/>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1" name="Group 4">
                <a:extLst>
                  <a:ext uri="{FF2B5EF4-FFF2-40B4-BE49-F238E27FC236}">
                    <a16:creationId xmlns:a16="http://schemas.microsoft.com/office/drawing/2014/main" id="{1A7BB1E3-81AD-44A1-B561-56E4BBC312CB}"/>
                  </a:ext>
                </a:extLst>
              </p:cNvPr>
              <p:cNvGrpSpPr>
                <a:grpSpLocks noChangeAspect="1"/>
              </p:cNvGrpSpPr>
              <p:nvPr/>
            </p:nvGrpSpPr>
            <p:grpSpPr bwMode="auto">
              <a:xfrm>
                <a:off x="2912386" y="3366720"/>
                <a:ext cx="542122" cy="543618"/>
                <a:chOff x="2638" y="958"/>
                <a:chExt cx="1087" cy="1090"/>
              </a:xfrm>
              <a:noFill/>
            </p:grpSpPr>
            <p:sp>
              <p:nvSpPr>
                <p:cNvPr id="122" name="Freeform 5">
                  <a:extLst>
                    <a:ext uri="{FF2B5EF4-FFF2-40B4-BE49-F238E27FC236}">
                      <a16:creationId xmlns:a16="http://schemas.microsoft.com/office/drawing/2014/main" id="{29DC8E66-4A58-4646-8894-9325D9171B26}"/>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Freeform 6">
                  <a:extLst>
                    <a:ext uri="{FF2B5EF4-FFF2-40B4-BE49-F238E27FC236}">
                      <a16:creationId xmlns:a16="http://schemas.microsoft.com/office/drawing/2014/main" id="{A030FD74-6444-4B03-A286-94B54756460D}"/>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Freeform 7">
                  <a:extLst>
                    <a:ext uri="{FF2B5EF4-FFF2-40B4-BE49-F238E27FC236}">
                      <a16:creationId xmlns:a16="http://schemas.microsoft.com/office/drawing/2014/main" id="{E2E8DCD2-0E64-4E9E-9521-55486B06D704}"/>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94" name="IconEmail">
              <a:extLst>
                <a:ext uri="{FF2B5EF4-FFF2-40B4-BE49-F238E27FC236}">
                  <a16:creationId xmlns:a16="http://schemas.microsoft.com/office/drawing/2014/main" id="{55126D8F-201E-490F-956C-814D5F1B04C5}"/>
                </a:ext>
              </a:extLst>
            </p:cNvPr>
            <p:cNvGrpSpPr>
              <a:grpSpLocks noChangeAspect="1"/>
            </p:cNvGrpSpPr>
            <p:nvPr/>
          </p:nvGrpSpPr>
          <p:grpSpPr>
            <a:xfrm>
              <a:off x="631150" y="4162565"/>
              <a:ext cx="180000" cy="180000"/>
              <a:chOff x="2703390" y="4365085"/>
              <a:chExt cx="960114" cy="960114"/>
            </a:xfrm>
          </p:grpSpPr>
          <p:sp>
            <p:nvSpPr>
              <p:cNvPr id="95" name="Ellipse 125">
                <a:extLst>
                  <a:ext uri="{FF2B5EF4-FFF2-40B4-BE49-F238E27FC236}">
                    <a16:creationId xmlns:a16="http://schemas.microsoft.com/office/drawing/2014/main" id="{788EBCF2-F0AF-4E52-877C-2E01596F4903}"/>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96" name="Group 95">
                <a:extLst>
                  <a:ext uri="{FF2B5EF4-FFF2-40B4-BE49-F238E27FC236}">
                    <a16:creationId xmlns:a16="http://schemas.microsoft.com/office/drawing/2014/main" id="{F8486C9E-E4A7-4DC0-8B3A-99B29683F845}"/>
                  </a:ext>
                </a:extLst>
              </p:cNvPr>
              <p:cNvGrpSpPr>
                <a:grpSpLocks noChangeAspect="1"/>
              </p:cNvGrpSpPr>
              <p:nvPr/>
            </p:nvGrpSpPr>
            <p:grpSpPr>
              <a:xfrm>
                <a:off x="2886170" y="4635603"/>
                <a:ext cx="594554" cy="419078"/>
                <a:chOff x="4562584" y="4650255"/>
                <a:chExt cx="457200" cy="322263"/>
              </a:xfrm>
            </p:grpSpPr>
            <p:sp>
              <p:nvSpPr>
                <p:cNvPr id="97" name="Line 20">
                  <a:extLst>
                    <a:ext uri="{FF2B5EF4-FFF2-40B4-BE49-F238E27FC236}">
                      <a16:creationId xmlns:a16="http://schemas.microsoft.com/office/drawing/2014/main" id="{F23299BA-0701-40FC-8A23-99A6B3C145B7}"/>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21">
                  <a:extLst>
                    <a:ext uri="{FF2B5EF4-FFF2-40B4-BE49-F238E27FC236}">
                      <a16:creationId xmlns:a16="http://schemas.microsoft.com/office/drawing/2014/main" id="{ECB7160E-97F3-4FAB-A9E6-E1DAC69EFD5B}"/>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22">
                  <a:extLst>
                    <a:ext uri="{FF2B5EF4-FFF2-40B4-BE49-F238E27FC236}">
                      <a16:creationId xmlns:a16="http://schemas.microsoft.com/office/drawing/2014/main" id="{CC42A356-62B5-4F4F-9D52-23A94DE03653}"/>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23">
                  <a:extLst>
                    <a:ext uri="{FF2B5EF4-FFF2-40B4-BE49-F238E27FC236}">
                      <a16:creationId xmlns:a16="http://schemas.microsoft.com/office/drawing/2014/main" id="{364545FE-E6FC-41B4-B975-9B1F3E01C752}"/>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125" name="strPhone02">
            <a:extLst>
              <a:ext uri="{FF2B5EF4-FFF2-40B4-BE49-F238E27FC236}">
                <a16:creationId xmlns:a16="http://schemas.microsoft.com/office/drawing/2014/main" id="{5414B8D4-BCF6-40B6-B3C8-C9134D491D28}"/>
              </a:ext>
            </a:extLst>
          </p:cNvPr>
          <p:cNvSpPr>
            <a:spLocks noGrp="1"/>
          </p:cNvSpPr>
          <p:nvPr>
            <p:ph type="body" sz="quarter" idx="26" hasCustomPrompt="1"/>
          </p:nvPr>
        </p:nvSpPr>
        <p:spPr>
          <a:xfrm>
            <a:off x="5536979" y="3808869"/>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+32 # ### ## ##</a:t>
            </a:r>
            <a:endParaRPr lang="en-US" dirty="0"/>
          </a:p>
        </p:txBody>
      </p:sp>
      <p:sp>
        <p:nvSpPr>
          <p:cNvPr id="126" name="strEmail02">
            <a:extLst>
              <a:ext uri="{FF2B5EF4-FFF2-40B4-BE49-F238E27FC236}">
                <a16:creationId xmlns:a16="http://schemas.microsoft.com/office/drawing/2014/main" id="{29E66FDC-4CB3-42C1-92A4-8864A54C4390}"/>
              </a:ext>
            </a:extLst>
          </p:cNvPr>
          <p:cNvSpPr>
            <a:spLocks noGrp="1"/>
          </p:cNvSpPr>
          <p:nvPr>
            <p:ph type="body" sz="quarter" idx="27" hasCustomPrompt="1"/>
          </p:nvPr>
        </p:nvSpPr>
        <p:spPr>
          <a:xfrm>
            <a:off x="5536979" y="3551088"/>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firstname.lastname@ipsos.com</a:t>
            </a:r>
            <a:endParaRPr lang="en-US" dirty="0"/>
          </a:p>
        </p:txBody>
      </p:sp>
      <p:sp>
        <p:nvSpPr>
          <p:cNvPr id="127" name="strFunction02">
            <a:extLst>
              <a:ext uri="{FF2B5EF4-FFF2-40B4-BE49-F238E27FC236}">
                <a16:creationId xmlns:a16="http://schemas.microsoft.com/office/drawing/2014/main" id="{C501075B-B9C3-4ABD-AE6E-796D7E8EECCB}"/>
              </a:ext>
            </a:extLst>
          </p:cNvPr>
          <p:cNvSpPr>
            <a:spLocks noGrp="1"/>
          </p:cNvSpPr>
          <p:nvPr>
            <p:ph type="body" sz="quarter" idx="28" hasCustomPrompt="1"/>
          </p:nvPr>
        </p:nvSpPr>
        <p:spPr>
          <a:xfrm>
            <a:off x="5267422"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US" dirty="0"/>
              <a:t>Function Title</a:t>
            </a:r>
          </a:p>
        </p:txBody>
      </p:sp>
      <p:sp>
        <p:nvSpPr>
          <p:cNvPr id="128" name="strName02">
            <a:extLst>
              <a:ext uri="{FF2B5EF4-FFF2-40B4-BE49-F238E27FC236}">
                <a16:creationId xmlns:a16="http://schemas.microsoft.com/office/drawing/2014/main" id="{B9974B91-433C-4F72-9831-9FCB1EB4819F}"/>
              </a:ext>
            </a:extLst>
          </p:cNvPr>
          <p:cNvSpPr>
            <a:spLocks noGrp="1"/>
          </p:cNvSpPr>
          <p:nvPr>
            <p:ph type="body" sz="quarter" idx="29" hasCustomPrompt="1"/>
          </p:nvPr>
        </p:nvSpPr>
        <p:spPr>
          <a:xfrm>
            <a:off x="5267422" y="2867022"/>
            <a:ext cx="4320000" cy="246221"/>
          </a:xfrm>
        </p:spPr>
        <p:txBody>
          <a:bodyPr>
            <a:noAutofit/>
          </a:bodyPr>
          <a:lstStyle>
            <a:lvl1pPr>
              <a:spcBef>
                <a:spcPts val="0"/>
              </a:spcBef>
              <a:defRPr cap="all" baseline="0">
                <a:solidFill>
                  <a:schemeClr val="bg1"/>
                </a:solidFill>
                <a:latin typeface="+mj-lt"/>
              </a:defRPr>
            </a:lvl1pPr>
          </a:lstStyle>
          <a:p>
            <a:pPr lvl="0"/>
            <a:r>
              <a:rPr lang="en-US" dirty="0" err="1"/>
              <a:t>Firstname</a:t>
            </a:r>
            <a:r>
              <a:rPr lang="en-US" dirty="0"/>
              <a:t> </a:t>
            </a:r>
            <a:r>
              <a:rPr lang="en-US" dirty="0" err="1"/>
              <a:t>Lastname</a:t>
            </a:r>
            <a:endParaRPr lang="en-US" dirty="0"/>
          </a:p>
        </p:txBody>
      </p:sp>
      <p:grpSp>
        <p:nvGrpSpPr>
          <p:cNvPr id="72" name="Icons01">
            <a:extLst>
              <a:ext uri="{FF2B5EF4-FFF2-40B4-BE49-F238E27FC236}">
                <a16:creationId xmlns:a16="http://schemas.microsoft.com/office/drawing/2014/main" id="{8A0F3568-B33E-4AB7-B2D2-F8FFA1E6354B}"/>
              </a:ext>
            </a:extLst>
          </p:cNvPr>
          <p:cNvGrpSpPr/>
          <p:nvPr userDrawn="1"/>
        </p:nvGrpSpPr>
        <p:grpSpPr>
          <a:xfrm>
            <a:off x="631150" y="3434914"/>
            <a:ext cx="464690" cy="562031"/>
            <a:chOff x="631150" y="4043586"/>
            <a:chExt cx="464690" cy="562031"/>
          </a:xfrm>
        </p:grpSpPr>
        <p:cxnSp>
          <p:nvCxnSpPr>
            <p:cNvPr id="73" name="Hline">
              <a:extLst>
                <a:ext uri="{FF2B5EF4-FFF2-40B4-BE49-F238E27FC236}">
                  <a16:creationId xmlns:a16="http://schemas.microsoft.com/office/drawing/2014/main" id="{42FACEC7-2DCA-4A8C-9A75-2787CC631AF2}"/>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4" name="IconPhone">
              <a:extLst>
                <a:ext uri="{FF2B5EF4-FFF2-40B4-BE49-F238E27FC236}">
                  <a16:creationId xmlns:a16="http://schemas.microsoft.com/office/drawing/2014/main" id="{A18F2019-899E-4BE7-80ED-6763FD08FBD4}"/>
                </a:ext>
              </a:extLst>
            </p:cNvPr>
            <p:cNvGrpSpPr>
              <a:grpSpLocks noChangeAspect="1"/>
            </p:cNvGrpSpPr>
            <p:nvPr/>
          </p:nvGrpSpPr>
          <p:grpSpPr>
            <a:xfrm>
              <a:off x="631150" y="4425617"/>
              <a:ext cx="180000" cy="180000"/>
              <a:chOff x="2703390" y="3158472"/>
              <a:chExt cx="960114" cy="960114"/>
            </a:xfrm>
          </p:grpSpPr>
          <p:sp>
            <p:nvSpPr>
              <p:cNvPr id="82" name="Ellipse 125">
                <a:extLst>
                  <a:ext uri="{FF2B5EF4-FFF2-40B4-BE49-F238E27FC236}">
                    <a16:creationId xmlns:a16="http://schemas.microsoft.com/office/drawing/2014/main" id="{54094797-3ED7-4CB2-A842-069A044339E6}"/>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83" name="Group 4">
                <a:extLst>
                  <a:ext uri="{FF2B5EF4-FFF2-40B4-BE49-F238E27FC236}">
                    <a16:creationId xmlns:a16="http://schemas.microsoft.com/office/drawing/2014/main" id="{AC9BA8FF-35F1-4AC1-A9AB-D66AB5107C6A}"/>
                  </a:ext>
                </a:extLst>
              </p:cNvPr>
              <p:cNvGrpSpPr>
                <a:grpSpLocks noChangeAspect="1"/>
              </p:cNvGrpSpPr>
              <p:nvPr/>
            </p:nvGrpSpPr>
            <p:grpSpPr bwMode="auto">
              <a:xfrm>
                <a:off x="2912386" y="3366720"/>
                <a:ext cx="542122" cy="543618"/>
                <a:chOff x="2638" y="958"/>
                <a:chExt cx="1087" cy="1090"/>
              </a:xfrm>
              <a:noFill/>
            </p:grpSpPr>
            <p:sp>
              <p:nvSpPr>
                <p:cNvPr id="84" name="Freeform 5">
                  <a:extLst>
                    <a:ext uri="{FF2B5EF4-FFF2-40B4-BE49-F238E27FC236}">
                      <a16:creationId xmlns:a16="http://schemas.microsoft.com/office/drawing/2014/main" id="{DC05699D-04B5-4051-A4F3-3933E6DAA1B7}"/>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Freeform 6">
                  <a:extLst>
                    <a:ext uri="{FF2B5EF4-FFF2-40B4-BE49-F238E27FC236}">
                      <a16:creationId xmlns:a16="http://schemas.microsoft.com/office/drawing/2014/main" id="{84DFB0A7-6AB0-4C80-98BC-4A905E218EB2}"/>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Freeform 7">
                  <a:extLst>
                    <a:ext uri="{FF2B5EF4-FFF2-40B4-BE49-F238E27FC236}">
                      <a16:creationId xmlns:a16="http://schemas.microsoft.com/office/drawing/2014/main" id="{CBA2FB83-1315-449A-AC8B-C21E87C4166C}"/>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75" name="IconEmail">
              <a:extLst>
                <a:ext uri="{FF2B5EF4-FFF2-40B4-BE49-F238E27FC236}">
                  <a16:creationId xmlns:a16="http://schemas.microsoft.com/office/drawing/2014/main" id="{C68E7CFF-20C3-4344-82D2-7C8DFC307723}"/>
                </a:ext>
              </a:extLst>
            </p:cNvPr>
            <p:cNvGrpSpPr>
              <a:grpSpLocks noChangeAspect="1"/>
            </p:cNvGrpSpPr>
            <p:nvPr/>
          </p:nvGrpSpPr>
          <p:grpSpPr>
            <a:xfrm>
              <a:off x="631150" y="4162565"/>
              <a:ext cx="180000" cy="180000"/>
              <a:chOff x="2703390" y="4365085"/>
              <a:chExt cx="960114" cy="960114"/>
            </a:xfrm>
          </p:grpSpPr>
          <p:sp>
            <p:nvSpPr>
              <p:cNvPr id="76" name="Ellipse 125">
                <a:extLst>
                  <a:ext uri="{FF2B5EF4-FFF2-40B4-BE49-F238E27FC236}">
                    <a16:creationId xmlns:a16="http://schemas.microsoft.com/office/drawing/2014/main" id="{A711CEBD-01A8-4469-809D-448B4EDC1619}"/>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77" name="Group 76">
                <a:extLst>
                  <a:ext uri="{FF2B5EF4-FFF2-40B4-BE49-F238E27FC236}">
                    <a16:creationId xmlns:a16="http://schemas.microsoft.com/office/drawing/2014/main" id="{559C101B-6E9B-4B39-95A4-4ED0AB92B284}"/>
                  </a:ext>
                </a:extLst>
              </p:cNvPr>
              <p:cNvGrpSpPr>
                <a:grpSpLocks noChangeAspect="1"/>
              </p:cNvGrpSpPr>
              <p:nvPr/>
            </p:nvGrpSpPr>
            <p:grpSpPr>
              <a:xfrm>
                <a:off x="2886170" y="4635603"/>
                <a:ext cx="594554" cy="419078"/>
                <a:chOff x="4562584" y="4650255"/>
                <a:chExt cx="457200" cy="322263"/>
              </a:xfrm>
            </p:grpSpPr>
            <p:sp>
              <p:nvSpPr>
                <p:cNvPr id="78" name="Line 20">
                  <a:extLst>
                    <a:ext uri="{FF2B5EF4-FFF2-40B4-BE49-F238E27FC236}">
                      <a16:creationId xmlns:a16="http://schemas.microsoft.com/office/drawing/2014/main" id="{C3A11E7E-DB0C-460A-BF79-805917BE8F5B}"/>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1">
                  <a:extLst>
                    <a:ext uri="{FF2B5EF4-FFF2-40B4-BE49-F238E27FC236}">
                      <a16:creationId xmlns:a16="http://schemas.microsoft.com/office/drawing/2014/main" id="{93AE8609-E5BB-4218-AEBF-5BB4A4574B73}"/>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2">
                  <a:extLst>
                    <a:ext uri="{FF2B5EF4-FFF2-40B4-BE49-F238E27FC236}">
                      <a16:creationId xmlns:a16="http://schemas.microsoft.com/office/drawing/2014/main" id="{BD6EA324-EE69-4BAD-AEA3-20062BFD7646}"/>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23">
                  <a:extLst>
                    <a:ext uri="{FF2B5EF4-FFF2-40B4-BE49-F238E27FC236}">
                      <a16:creationId xmlns:a16="http://schemas.microsoft.com/office/drawing/2014/main" id="{DA1DD74B-6D27-417D-8514-C4E5D3D69A2B}"/>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87" name="strPhone01">
            <a:extLst>
              <a:ext uri="{FF2B5EF4-FFF2-40B4-BE49-F238E27FC236}">
                <a16:creationId xmlns:a16="http://schemas.microsoft.com/office/drawing/2014/main" id="{37EC606E-18B9-40F3-8C86-ADD0FC2B3FCF}"/>
              </a:ext>
            </a:extLst>
          </p:cNvPr>
          <p:cNvSpPr>
            <a:spLocks noGrp="1"/>
          </p:cNvSpPr>
          <p:nvPr>
            <p:ph type="body" sz="quarter" idx="12" hasCustomPrompt="1"/>
          </p:nvPr>
        </p:nvSpPr>
        <p:spPr>
          <a:xfrm>
            <a:off x="900707" y="3808869"/>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+32 # ### ## ##</a:t>
            </a:r>
            <a:endParaRPr lang="en-US" dirty="0"/>
          </a:p>
        </p:txBody>
      </p:sp>
      <p:sp>
        <p:nvSpPr>
          <p:cNvPr id="88" name="strEmail01">
            <a:extLst>
              <a:ext uri="{FF2B5EF4-FFF2-40B4-BE49-F238E27FC236}">
                <a16:creationId xmlns:a16="http://schemas.microsoft.com/office/drawing/2014/main" id="{A0500F8C-76F6-4B82-9BB9-85B1E7E418B1}"/>
              </a:ext>
            </a:extLst>
          </p:cNvPr>
          <p:cNvSpPr>
            <a:spLocks noGrp="1"/>
          </p:cNvSpPr>
          <p:nvPr>
            <p:ph type="body" sz="quarter" idx="13" hasCustomPrompt="1"/>
          </p:nvPr>
        </p:nvSpPr>
        <p:spPr>
          <a:xfrm>
            <a:off x="900707" y="3551088"/>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firstname.lastname@ipsos.com</a:t>
            </a:r>
            <a:endParaRPr lang="en-US" dirty="0"/>
          </a:p>
        </p:txBody>
      </p:sp>
      <p:sp>
        <p:nvSpPr>
          <p:cNvPr id="89" name="strFunction01">
            <a:extLst>
              <a:ext uri="{FF2B5EF4-FFF2-40B4-BE49-F238E27FC236}">
                <a16:creationId xmlns:a16="http://schemas.microsoft.com/office/drawing/2014/main" id="{D3536E06-792C-4C44-AB98-6CE5B5AA4138}"/>
              </a:ext>
            </a:extLst>
          </p:cNvPr>
          <p:cNvSpPr>
            <a:spLocks noGrp="1"/>
          </p:cNvSpPr>
          <p:nvPr>
            <p:ph type="body" sz="quarter" idx="11" hasCustomPrompt="1"/>
          </p:nvPr>
        </p:nvSpPr>
        <p:spPr>
          <a:xfrm>
            <a:off x="631150"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US" dirty="0"/>
              <a:t>Function Title</a:t>
            </a:r>
          </a:p>
        </p:txBody>
      </p:sp>
      <p:sp>
        <p:nvSpPr>
          <p:cNvPr id="90" name="strName01">
            <a:extLst>
              <a:ext uri="{FF2B5EF4-FFF2-40B4-BE49-F238E27FC236}">
                <a16:creationId xmlns:a16="http://schemas.microsoft.com/office/drawing/2014/main" id="{DF103A4B-5191-4B3D-982C-72CFBAB89CD2}"/>
              </a:ext>
            </a:extLst>
          </p:cNvPr>
          <p:cNvSpPr>
            <a:spLocks noGrp="1"/>
          </p:cNvSpPr>
          <p:nvPr>
            <p:ph type="body" sz="quarter" idx="10" hasCustomPrompt="1"/>
          </p:nvPr>
        </p:nvSpPr>
        <p:spPr>
          <a:xfrm>
            <a:off x="631150" y="2867022"/>
            <a:ext cx="4320000" cy="246221"/>
          </a:xfrm>
        </p:spPr>
        <p:txBody>
          <a:bodyPr>
            <a:noAutofit/>
          </a:bodyPr>
          <a:lstStyle>
            <a:lvl1pPr>
              <a:spcBef>
                <a:spcPts val="0"/>
              </a:spcBef>
              <a:defRPr cap="all" baseline="0">
                <a:solidFill>
                  <a:schemeClr val="bg1"/>
                </a:solidFill>
                <a:latin typeface="+mj-lt"/>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630574720"/>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4)">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138" name="Angled stripes">
            <a:extLst>
              <a:ext uri="{FF2B5EF4-FFF2-40B4-BE49-F238E27FC236}">
                <a16:creationId xmlns:a16="http://schemas.microsoft.com/office/drawing/2014/main" id="{7439B137-4B0F-48A6-A47B-F73316486CB1}"/>
              </a:ext>
            </a:extLst>
          </p:cNvPr>
          <p:cNvGrpSpPr/>
          <p:nvPr userDrawn="1"/>
        </p:nvGrpSpPr>
        <p:grpSpPr>
          <a:xfrm>
            <a:off x="2101012" y="2821242"/>
            <a:ext cx="11833943" cy="1855206"/>
            <a:chOff x="2101012" y="2821242"/>
            <a:chExt cx="11833943" cy="1855206"/>
          </a:xfrm>
        </p:grpSpPr>
        <p:sp>
          <p:nvSpPr>
            <p:cNvPr id="139" name="Angled stripe 1">
              <a:extLst>
                <a:ext uri="{FF2B5EF4-FFF2-40B4-BE49-F238E27FC236}">
                  <a16:creationId xmlns:a16="http://schemas.microsoft.com/office/drawing/2014/main" id="{5FCC569E-A5EF-403E-9F3F-D4BAEF09FC7C}"/>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Angled stripe 2">
              <a:extLst>
                <a:ext uri="{FF2B5EF4-FFF2-40B4-BE49-F238E27FC236}">
                  <a16:creationId xmlns:a16="http://schemas.microsoft.com/office/drawing/2014/main" id="{6A6BD387-A349-42F4-AF27-DD2728F4A91A}"/>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1" name="GameChangers">
            <a:extLst>
              <a:ext uri="{FF2B5EF4-FFF2-40B4-BE49-F238E27FC236}">
                <a16:creationId xmlns:a16="http://schemas.microsoft.com/office/drawing/2014/main" id="{DDDD4BDF-ADE4-4FFF-A8F8-5E8314248DEA}"/>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en-US" noProof="0" dirty="0"/>
          </a:p>
        </p:txBody>
      </p:sp>
      <p:pic>
        <p:nvPicPr>
          <p:cNvPr id="142" name="IpsosLogo">
            <a:extLst>
              <a:ext uri="{FF2B5EF4-FFF2-40B4-BE49-F238E27FC236}">
                <a16:creationId xmlns:a16="http://schemas.microsoft.com/office/drawing/2014/main" id="{1DB47704-D745-431D-A16C-802163D087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85" name="Ipsos Copyright">
            <a:extLst>
              <a:ext uri="{FF2B5EF4-FFF2-40B4-BE49-F238E27FC236}">
                <a16:creationId xmlns:a16="http://schemas.microsoft.com/office/drawing/2014/main" id="{F93510CD-33D1-4CD5-B595-D271C60E587A}"/>
              </a:ext>
            </a:extLst>
          </p:cNvPr>
          <p:cNvSpPr txBox="1"/>
          <p:nvPr userDrawn="1"/>
        </p:nvSpPr>
        <p:spPr>
          <a:xfrm>
            <a:off x="7000150" y="6368649"/>
            <a:ext cx="4593853" cy="276999"/>
          </a:xfrm>
          <a:prstGeom prst="rect">
            <a:avLst/>
          </a:prstGeom>
        </p:spPr>
        <p:txBody>
          <a:bodyPr vert="horz" wrap="square" lIns="0" tIns="0" rIns="0" bIns="0" rtlCol="0">
            <a:spAutoFit/>
          </a:bodyPr>
          <a:lstStyle/>
          <a:p>
            <a:pPr algn="r"/>
            <a:r>
              <a:rPr lang="en-US" sz="900" dirty="0">
                <a:solidFill>
                  <a:schemeClr val="bg1"/>
                </a:solidFill>
              </a:rPr>
              <a:t>© 2021 Ipsos. All rights reserved. Contains Ipsos' Confidential and Proprietary information and may not be disclosed or reproduced without the prior written consent of Ipsos.</a:t>
            </a:r>
          </a:p>
        </p:txBody>
      </p:sp>
      <p:sp>
        <p:nvSpPr>
          <p:cNvPr id="143" name="Thank">
            <a:extLst>
              <a:ext uri="{FF2B5EF4-FFF2-40B4-BE49-F238E27FC236}">
                <a16:creationId xmlns:a16="http://schemas.microsoft.com/office/drawing/2014/main" id="{1A3A6828-A207-47ED-B01B-C61279E8A409}"/>
              </a:ext>
            </a:extLst>
          </p:cNvPr>
          <p:cNvSpPr txBox="1"/>
          <p:nvPr userDrawn="1"/>
        </p:nvSpPr>
        <p:spPr>
          <a:xfrm>
            <a:off x="631150" y="156304"/>
            <a:ext cx="3231654" cy="1107996"/>
          </a:xfrm>
          <a:prstGeom prst="rect">
            <a:avLst/>
          </a:prstGeom>
          <a:noFill/>
        </p:spPr>
        <p:txBody>
          <a:bodyPr wrap="none" lIns="0" tIns="0" rIns="0" bIns="0" rtlCol="0">
            <a:spAutoFit/>
          </a:bodyPr>
          <a:lstStyle/>
          <a:p>
            <a:r>
              <a:rPr lang="en-US" sz="7200" b="1" dirty="0">
                <a:solidFill>
                  <a:schemeClr val="bg1"/>
                </a:solidFill>
                <a:latin typeface="+mn-lt"/>
              </a:rPr>
              <a:t>THANK</a:t>
            </a:r>
          </a:p>
        </p:txBody>
      </p:sp>
      <p:sp>
        <p:nvSpPr>
          <p:cNvPr id="144" name="You">
            <a:extLst>
              <a:ext uri="{FF2B5EF4-FFF2-40B4-BE49-F238E27FC236}">
                <a16:creationId xmlns:a16="http://schemas.microsoft.com/office/drawing/2014/main" id="{0BA29790-54EF-4F09-9996-A8A16E559564}"/>
              </a:ext>
            </a:extLst>
          </p:cNvPr>
          <p:cNvSpPr txBox="1"/>
          <p:nvPr userDrawn="1"/>
        </p:nvSpPr>
        <p:spPr>
          <a:xfrm>
            <a:off x="631150" y="1226567"/>
            <a:ext cx="3232800" cy="1090066"/>
          </a:xfrm>
          <a:prstGeom prst="rect">
            <a:avLst/>
          </a:prstGeom>
          <a:solidFill>
            <a:schemeClr val="tx2"/>
          </a:solidFill>
        </p:spPr>
        <p:txBody>
          <a:bodyPr wrap="square" lIns="0" tIns="0" rIns="0" bIns="0" rtlCol="0" anchor="ctr">
            <a:noAutofit/>
          </a:bodyPr>
          <a:lstStyle/>
          <a:p>
            <a:pPr algn="ctr"/>
            <a:r>
              <a:rPr lang="en-US" sz="7200" b="1" dirty="0">
                <a:solidFill>
                  <a:schemeClr val="bg1"/>
                </a:solidFill>
                <a:latin typeface="+mn-lt"/>
              </a:rPr>
              <a:t>YOU!</a:t>
            </a:r>
          </a:p>
        </p:txBody>
      </p:sp>
      <p:grpSp>
        <p:nvGrpSpPr>
          <p:cNvPr id="202" name="Icons04">
            <a:extLst>
              <a:ext uri="{FF2B5EF4-FFF2-40B4-BE49-F238E27FC236}">
                <a16:creationId xmlns:a16="http://schemas.microsoft.com/office/drawing/2014/main" id="{E4FCDA43-2282-4A8F-A7FE-FAAEC5C0B33D}"/>
              </a:ext>
            </a:extLst>
          </p:cNvPr>
          <p:cNvGrpSpPr/>
          <p:nvPr userDrawn="1"/>
        </p:nvGrpSpPr>
        <p:grpSpPr>
          <a:xfrm>
            <a:off x="5267422" y="4875303"/>
            <a:ext cx="464690" cy="562031"/>
            <a:chOff x="631150" y="4043586"/>
            <a:chExt cx="464690" cy="562031"/>
          </a:xfrm>
        </p:grpSpPr>
        <p:cxnSp>
          <p:nvCxnSpPr>
            <p:cNvPr id="203" name="Hline">
              <a:extLst>
                <a:ext uri="{FF2B5EF4-FFF2-40B4-BE49-F238E27FC236}">
                  <a16:creationId xmlns:a16="http://schemas.microsoft.com/office/drawing/2014/main" id="{3611D117-49D9-4843-A11C-F3A3F18E82F9}"/>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4" name="IconPhone">
              <a:extLst>
                <a:ext uri="{FF2B5EF4-FFF2-40B4-BE49-F238E27FC236}">
                  <a16:creationId xmlns:a16="http://schemas.microsoft.com/office/drawing/2014/main" id="{501137B8-7E91-49D5-826A-B2654A476575}"/>
                </a:ext>
              </a:extLst>
            </p:cNvPr>
            <p:cNvGrpSpPr>
              <a:grpSpLocks noChangeAspect="1"/>
            </p:cNvGrpSpPr>
            <p:nvPr/>
          </p:nvGrpSpPr>
          <p:grpSpPr>
            <a:xfrm>
              <a:off x="631150" y="4425617"/>
              <a:ext cx="180000" cy="180000"/>
              <a:chOff x="2703390" y="3158472"/>
              <a:chExt cx="960114" cy="960114"/>
            </a:xfrm>
          </p:grpSpPr>
          <p:sp>
            <p:nvSpPr>
              <p:cNvPr id="212" name="Ellipse 125">
                <a:extLst>
                  <a:ext uri="{FF2B5EF4-FFF2-40B4-BE49-F238E27FC236}">
                    <a16:creationId xmlns:a16="http://schemas.microsoft.com/office/drawing/2014/main" id="{3B8A5292-316D-44AF-9FC2-85637FD9291F}"/>
                  </a:ext>
                </a:extLst>
              </p:cNvPr>
              <p:cNvSpPr/>
              <p:nvPr/>
            </p:nvSpPr>
            <p:spPr>
              <a:xfrm>
                <a:off x="2703390" y="3158472"/>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13" name="Group 4">
                <a:extLst>
                  <a:ext uri="{FF2B5EF4-FFF2-40B4-BE49-F238E27FC236}">
                    <a16:creationId xmlns:a16="http://schemas.microsoft.com/office/drawing/2014/main" id="{AEFFA674-A388-4E20-9B1F-BF88AE876176}"/>
                  </a:ext>
                </a:extLst>
              </p:cNvPr>
              <p:cNvGrpSpPr>
                <a:grpSpLocks noChangeAspect="1"/>
              </p:cNvGrpSpPr>
              <p:nvPr/>
            </p:nvGrpSpPr>
            <p:grpSpPr bwMode="auto">
              <a:xfrm>
                <a:off x="2912386" y="3366720"/>
                <a:ext cx="542122" cy="543618"/>
                <a:chOff x="2638" y="958"/>
                <a:chExt cx="1087" cy="1090"/>
              </a:xfrm>
              <a:noFill/>
            </p:grpSpPr>
            <p:sp>
              <p:nvSpPr>
                <p:cNvPr id="214" name="Freeform 5">
                  <a:extLst>
                    <a:ext uri="{FF2B5EF4-FFF2-40B4-BE49-F238E27FC236}">
                      <a16:creationId xmlns:a16="http://schemas.microsoft.com/office/drawing/2014/main" id="{FEBC34DB-113D-43A7-8C06-22C12B7C88E7}"/>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Freeform 6">
                  <a:extLst>
                    <a:ext uri="{FF2B5EF4-FFF2-40B4-BE49-F238E27FC236}">
                      <a16:creationId xmlns:a16="http://schemas.microsoft.com/office/drawing/2014/main" id="{796E2262-33A9-40F4-9E81-022677F13D44}"/>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Freeform 7">
                  <a:extLst>
                    <a:ext uri="{FF2B5EF4-FFF2-40B4-BE49-F238E27FC236}">
                      <a16:creationId xmlns:a16="http://schemas.microsoft.com/office/drawing/2014/main" id="{A6AF8913-8B91-47AD-8F2A-1D02E467A76E}"/>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05" name="IconEmail">
              <a:extLst>
                <a:ext uri="{FF2B5EF4-FFF2-40B4-BE49-F238E27FC236}">
                  <a16:creationId xmlns:a16="http://schemas.microsoft.com/office/drawing/2014/main" id="{BD1FAC7E-C760-494E-AAE7-71E43DE6F31E}"/>
                </a:ext>
              </a:extLst>
            </p:cNvPr>
            <p:cNvGrpSpPr>
              <a:grpSpLocks noChangeAspect="1"/>
            </p:cNvGrpSpPr>
            <p:nvPr/>
          </p:nvGrpSpPr>
          <p:grpSpPr>
            <a:xfrm>
              <a:off x="631150" y="4162565"/>
              <a:ext cx="180000" cy="180000"/>
              <a:chOff x="2703390" y="4365085"/>
              <a:chExt cx="960114" cy="960114"/>
            </a:xfrm>
          </p:grpSpPr>
          <p:sp>
            <p:nvSpPr>
              <p:cNvPr id="206" name="Ellipse 125">
                <a:extLst>
                  <a:ext uri="{FF2B5EF4-FFF2-40B4-BE49-F238E27FC236}">
                    <a16:creationId xmlns:a16="http://schemas.microsoft.com/office/drawing/2014/main" id="{4A4FCD1B-0193-4D75-8698-F3279E0CF24A}"/>
                  </a:ext>
                </a:extLst>
              </p:cNvPr>
              <p:cNvSpPr/>
              <p:nvPr/>
            </p:nvSpPr>
            <p:spPr>
              <a:xfrm>
                <a:off x="2703390" y="4365085"/>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07" name="Group 206">
                <a:extLst>
                  <a:ext uri="{FF2B5EF4-FFF2-40B4-BE49-F238E27FC236}">
                    <a16:creationId xmlns:a16="http://schemas.microsoft.com/office/drawing/2014/main" id="{25BFD7AB-B859-4313-9D34-82465D7FB512}"/>
                  </a:ext>
                </a:extLst>
              </p:cNvPr>
              <p:cNvGrpSpPr>
                <a:grpSpLocks noChangeAspect="1"/>
              </p:cNvGrpSpPr>
              <p:nvPr/>
            </p:nvGrpSpPr>
            <p:grpSpPr>
              <a:xfrm>
                <a:off x="2886170" y="4635603"/>
                <a:ext cx="594554" cy="419078"/>
                <a:chOff x="4562584" y="4650255"/>
                <a:chExt cx="457200" cy="322263"/>
              </a:xfrm>
            </p:grpSpPr>
            <p:sp>
              <p:nvSpPr>
                <p:cNvPr id="208" name="Line 20">
                  <a:extLst>
                    <a:ext uri="{FF2B5EF4-FFF2-40B4-BE49-F238E27FC236}">
                      <a16:creationId xmlns:a16="http://schemas.microsoft.com/office/drawing/2014/main" id="{50DDE18F-EE4B-493E-81D2-9247309F24EC}"/>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21">
                  <a:extLst>
                    <a:ext uri="{FF2B5EF4-FFF2-40B4-BE49-F238E27FC236}">
                      <a16:creationId xmlns:a16="http://schemas.microsoft.com/office/drawing/2014/main" id="{9815CE9F-52D2-4364-9343-8E9D5781A6A4}"/>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22">
                  <a:extLst>
                    <a:ext uri="{FF2B5EF4-FFF2-40B4-BE49-F238E27FC236}">
                      <a16:creationId xmlns:a16="http://schemas.microsoft.com/office/drawing/2014/main" id="{970254B2-4B4B-4668-9075-98479A738CE7}"/>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 name="Line 23">
                  <a:extLst>
                    <a:ext uri="{FF2B5EF4-FFF2-40B4-BE49-F238E27FC236}">
                      <a16:creationId xmlns:a16="http://schemas.microsoft.com/office/drawing/2014/main" id="{3A201282-6849-4481-976D-5E3027653C09}"/>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217" name="strPhone04">
            <a:extLst>
              <a:ext uri="{FF2B5EF4-FFF2-40B4-BE49-F238E27FC236}">
                <a16:creationId xmlns:a16="http://schemas.microsoft.com/office/drawing/2014/main" id="{A70F63FA-0A47-4E91-A38F-7987208E95FB}"/>
              </a:ext>
            </a:extLst>
          </p:cNvPr>
          <p:cNvSpPr>
            <a:spLocks noGrp="1"/>
          </p:cNvSpPr>
          <p:nvPr>
            <p:ph type="body" sz="quarter" idx="34" hasCustomPrompt="1"/>
          </p:nvPr>
        </p:nvSpPr>
        <p:spPr>
          <a:xfrm>
            <a:off x="5536979" y="5249258"/>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+32 # ### ## ##</a:t>
            </a:r>
            <a:endParaRPr lang="en-US" dirty="0"/>
          </a:p>
        </p:txBody>
      </p:sp>
      <p:sp>
        <p:nvSpPr>
          <p:cNvPr id="218" name="strEmail04">
            <a:extLst>
              <a:ext uri="{FF2B5EF4-FFF2-40B4-BE49-F238E27FC236}">
                <a16:creationId xmlns:a16="http://schemas.microsoft.com/office/drawing/2014/main" id="{9784B1A9-0EF5-43DA-99E1-0CAA5C2DDF0A}"/>
              </a:ext>
            </a:extLst>
          </p:cNvPr>
          <p:cNvSpPr>
            <a:spLocks noGrp="1"/>
          </p:cNvSpPr>
          <p:nvPr>
            <p:ph type="body" sz="quarter" idx="35" hasCustomPrompt="1"/>
          </p:nvPr>
        </p:nvSpPr>
        <p:spPr>
          <a:xfrm>
            <a:off x="5536979" y="4991477"/>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firstname.lastname@ipsos.com</a:t>
            </a:r>
            <a:endParaRPr lang="en-US" dirty="0"/>
          </a:p>
        </p:txBody>
      </p:sp>
      <p:sp>
        <p:nvSpPr>
          <p:cNvPr id="219" name="strFunction04">
            <a:extLst>
              <a:ext uri="{FF2B5EF4-FFF2-40B4-BE49-F238E27FC236}">
                <a16:creationId xmlns:a16="http://schemas.microsoft.com/office/drawing/2014/main" id="{E0298BA4-9CDC-4684-9CB9-4726376419CD}"/>
              </a:ext>
            </a:extLst>
          </p:cNvPr>
          <p:cNvSpPr>
            <a:spLocks noGrp="1"/>
          </p:cNvSpPr>
          <p:nvPr>
            <p:ph type="body" sz="quarter" idx="36" hasCustomPrompt="1"/>
          </p:nvPr>
        </p:nvSpPr>
        <p:spPr>
          <a:xfrm>
            <a:off x="5267422"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US" dirty="0"/>
              <a:t>Function Title</a:t>
            </a:r>
          </a:p>
        </p:txBody>
      </p:sp>
      <p:sp>
        <p:nvSpPr>
          <p:cNvPr id="220" name="strName04">
            <a:extLst>
              <a:ext uri="{FF2B5EF4-FFF2-40B4-BE49-F238E27FC236}">
                <a16:creationId xmlns:a16="http://schemas.microsoft.com/office/drawing/2014/main" id="{E7982998-4C09-40B0-963F-43910CA3A33C}"/>
              </a:ext>
            </a:extLst>
          </p:cNvPr>
          <p:cNvSpPr>
            <a:spLocks noGrp="1"/>
          </p:cNvSpPr>
          <p:nvPr>
            <p:ph type="body" sz="quarter" idx="37" hasCustomPrompt="1"/>
          </p:nvPr>
        </p:nvSpPr>
        <p:spPr>
          <a:xfrm>
            <a:off x="5267422" y="4307411"/>
            <a:ext cx="4320000" cy="246221"/>
          </a:xfrm>
        </p:spPr>
        <p:txBody>
          <a:bodyPr>
            <a:noAutofit/>
          </a:bodyPr>
          <a:lstStyle>
            <a:lvl1pPr>
              <a:spcBef>
                <a:spcPts val="0"/>
              </a:spcBef>
              <a:defRPr cap="all" baseline="0">
                <a:solidFill>
                  <a:schemeClr val="bg1"/>
                </a:solidFill>
                <a:latin typeface="+mj-lt"/>
              </a:defRPr>
            </a:lvl1pPr>
          </a:lstStyle>
          <a:p>
            <a:pPr lvl="0"/>
            <a:r>
              <a:rPr lang="en-US" dirty="0" err="1"/>
              <a:t>Firstname</a:t>
            </a:r>
            <a:r>
              <a:rPr lang="en-US" dirty="0"/>
              <a:t> </a:t>
            </a:r>
            <a:r>
              <a:rPr lang="en-US" dirty="0" err="1"/>
              <a:t>Lastname</a:t>
            </a:r>
            <a:endParaRPr lang="en-US" dirty="0"/>
          </a:p>
        </p:txBody>
      </p:sp>
      <p:grpSp>
        <p:nvGrpSpPr>
          <p:cNvPr id="145" name="Icons03">
            <a:extLst>
              <a:ext uri="{FF2B5EF4-FFF2-40B4-BE49-F238E27FC236}">
                <a16:creationId xmlns:a16="http://schemas.microsoft.com/office/drawing/2014/main" id="{29187A81-AC58-49E9-897F-20AB4C1E88D8}"/>
              </a:ext>
            </a:extLst>
          </p:cNvPr>
          <p:cNvGrpSpPr/>
          <p:nvPr userDrawn="1"/>
        </p:nvGrpSpPr>
        <p:grpSpPr>
          <a:xfrm>
            <a:off x="631150" y="4875303"/>
            <a:ext cx="464690" cy="562031"/>
            <a:chOff x="631150" y="4043586"/>
            <a:chExt cx="464690" cy="562031"/>
          </a:xfrm>
        </p:grpSpPr>
        <p:cxnSp>
          <p:nvCxnSpPr>
            <p:cNvPr id="146" name="Hline">
              <a:extLst>
                <a:ext uri="{FF2B5EF4-FFF2-40B4-BE49-F238E27FC236}">
                  <a16:creationId xmlns:a16="http://schemas.microsoft.com/office/drawing/2014/main" id="{7B5BE796-BE3A-48EE-87B2-1BBBDEB9265A}"/>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7" name="IconPhone">
              <a:extLst>
                <a:ext uri="{FF2B5EF4-FFF2-40B4-BE49-F238E27FC236}">
                  <a16:creationId xmlns:a16="http://schemas.microsoft.com/office/drawing/2014/main" id="{F28BB052-5668-4C0C-A26A-9C9207A4945F}"/>
                </a:ext>
              </a:extLst>
            </p:cNvPr>
            <p:cNvGrpSpPr>
              <a:grpSpLocks noChangeAspect="1"/>
            </p:cNvGrpSpPr>
            <p:nvPr/>
          </p:nvGrpSpPr>
          <p:grpSpPr>
            <a:xfrm>
              <a:off x="631150" y="4425617"/>
              <a:ext cx="180000" cy="180000"/>
              <a:chOff x="2703390" y="3158472"/>
              <a:chExt cx="960114" cy="960114"/>
            </a:xfrm>
          </p:grpSpPr>
          <p:sp>
            <p:nvSpPr>
              <p:cNvPr id="155" name="Ellipse 125">
                <a:extLst>
                  <a:ext uri="{FF2B5EF4-FFF2-40B4-BE49-F238E27FC236}">
                    <a16:creationId xmlns:a16="http://schemas.microsoft.com/office/drawing/2014/main" id="{94D6C45F-83F7-4278-B360-84E7F88CF083}"/>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56" name="Group 4">
                <a:extLst>
                  <a:ext uri="{FF2B5EF4-FFF2-40B4-BE49-F238E27FC236}">
                    <a16:creationId xmlns:a16="http://schemas.microsoft.com/office/drawing/2014/main" id="{1E3441B7-9263-4F25-AE59-5CC5D004A18F}"/>
                  </a:ext>
                </a:extLst>
              </p:cNvPr>
              <p:cNvGrpSpPr>
                <a:grpSpLocks noChangeAspect="1"/>
              </p:cNvGrpSpPr>
              <p:nvPr/>
            </p:nvGrpSpPr>
            <p:grpSpPr bwMode="auto">
              <a:xfrm>
                <a:off x="2912386" y="3366720"/>
                <a:ext cx="542122" cy="543618"/>
                <a:chOff x="2638" y="958"/>
                <a:chExt cx="1087" cy="1090"/>
              </a:xfrm>
              <a:noFill/>
            </p:grpSpPr>
            <p:sp>
              <p:nvSpPr>
                <p:cNvPr id="157" name="Freeform 5">
                  <a:extLst>
                    <a:ext uri="{FF2B5EF4-FFF2-40B4-BE49-F238E27FC236}">
                      <a16:creationId xmlns:a16="http://schemas.microsoft.com/office/drawing/2014/main" id="{53DDFAB0-76D4-4114-BA71-9F05DF2387CE}"/>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Freeform 6">
                  <a:extLst>
                    <a:ext uri="{FF2B5EF4-FFF2-40B4-BE49-F238E27FC236}">
                      <a16:creationId xmlns:a16="http://schemas.microsoft.com/office/drawing/2014/main" id="{A497E1A4-B728-47F8-B2E9-50E20738ACBB}"/>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Freeform 7">
                  <a:extLst>
                    <a:ext uri="{FF2B5EF4-FFF2-40B4-BE49-F238E27FC236}">
                      <a16:creationId xmlns:a16="http://schemas.microsoft.com/office/drawing/2014/main" id="{BB65988D-1D1C-4C08-9818-19DBFB5C21C6}"/>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48" name="IconEmail">
              <a:extLst>
                <a:ext uri="{FF2B5EF4-FFF2-40B4-BE49-F238E27FC236}">
                  <a16:creationId xmlns:a16="http://schemas.microsoft.com/office/drawing/2014/main" id="{7002F6AD-F708-4629-A994-A3CA206B8D8D}"/>
                </a:ext>
              </a:extLst>
            </p:cNvPr>
            <p:cNvGrpSpPr>
              <a:grpSpLocks noChangeAspect="1"/>
            </p:cNvGrpSpPr>
            <p:nvPr/>
          </p:nvGrpSpPr>
          <p:grpSpPr>
            <a:xfrm>
              <a:off x="631150" y="4162565"/>
              <a:ext cx="180000" cy="180000"/>
              <a:chOff x="2703390" y="4365085"/>
              <a:chExt cx="960114" cy="960114"/>
            </a:xfrm>
          </p:grpSpPr>
          <p:sp>
            <p:nvSpPr>
              <p:cNvPr id="149" name="Ellipse 125">
                <a:extLst>
                  <a:ext uri="{FF2B5EF4-FFF2-40B4-BE49-F238E27FC236}">
                    <a16:creationId xmlns:a16="http://schemas.microsoft.com/office/drawing/2014/main" id="{69A288FF-044C-4232-A68F-5DE056D28D85}"/>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50" name="Group 149">
                <a:extLst>
                  <a:ext uri="{FF2B5EF4-FFF2-40B4-BE49-F238E27FC236}">
                    <a16:creationId xmlns:a16="http://schemas.microsoft.com/office/drawing/2014/main" id="{4C0555CD-AEF6-40D3-BDC8-8321854D3251}"/>
                  </a:ext>
                </a:extLst>
              </p:cNvPr>
              <p:cNvGrpSpPr>
                <a:grpSpLocks noChangeAspect="1"/>
              </p:cNvGrpSpPr>
              <p:nvPr/>
            </p:nvGrpSpPr>
            <p:grpSpPr>
              <a:xfrm>
                <a:off x="2886170" y="4635603"/>
                <a:ext cx="594554" cy="419078"/>
                <a:chOff x="4562584" y="4650255"/>
                <a:chExt cx="457200" cy="322263"/>
              </a:xfrm>
            </p:grpSpPr>
            <p:sp>
              <p:nvSpPr>
                <p:cNvPr id="151" name="Line 20">
                  <a:extLst>
                    <a:ext uri="{FF2B5EF4-FFF2-40B4-BE49-F238E27FC236}">
                      <a16:creationId xmlns:a16="http://schemas.microsoft.com/office/drawing/2014/main" id="{54898FC4-6F84-4FFF-8888-574363D631C8}"/>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21">
                  <a:extLst>
                    <a:ext uri="{FF2B5EF4-FFF2-40B4-BE49-F238E27FC236}">
                      <a16:creationId xmlns:a16="http://schemas.microsoft.com/office/drawing/2014/main" id="{DDF59620-DF2A-4507-AD51-ADBA432DD543}"/>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22">
                  <a:extLst>
                    <a:ext uri="{FF2B5EF4-FFF2-40B4-BE49-F238E27FC236}">
                      <a16:creationId xmlns:a16="http://schemas.microsoft.com/office/drawing/2014/main" id="{E4D9C1DB-DF7B-4F6F-B812-1407802A6AF9}"/>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Line 23">
                  <a:extLst>
                    <a:ext uri="{FF2B5EF4-FFF2-40B4-BE49-F238E27FC236}">
                      <a16:creationId xmlns:a16="http://schemas.microsoft.com/office/drawing/2014/main" id="{CB8F31FC-55C4-4D5D-8C65-47461120D67E}"/>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160" name="strPhone03">
            <a:extLst>
              <a:ext uri="{FF2B5EF4-FFF2-40B4-BE49-F238E27FC236}">
                <a16:creationId xmlns:a16="http://schemas.microsoft.com/office/drawing/2014/main" id="{14057E29-E071-4559-B979-8D757A051529}"/>
              </a:ext>
            </a:extLst>
          </p:cNvPr>
          <p:cNvSpPr>
            <a:spLocks noGrp="1"/>
          </p:cNvSpPr>
          <p:nvPr>
            <p:ph type="body" sz="quarter" idx="30" hasCustomPrompt="1"/>
          </p:nvPr>
        </p:nvSpPr>
        <p:spPr>
          <a:xfrm>
            <a:off x="900707" y="5249258"/>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+32 # ### ## ##</a:t>
            </a:r>
            <a:endParaRPr lang="en-US" dirty="0"/>
          </a:p>
        </p:txBody>
      </p:sp>
      <p:sp>
        <p:nvSpPr>
          <p:cNvPr id="161" name="strEmail03">
            <a:extLst>
              <a:ext uri="{FF2B5EF4-FFF2-40B4-BE49-F238E27FC236}">
                <a16:creationId xmlns:a16="http://schemas.microsoft.com/office/drawing/2014/main" id="{816064E9-A637-4815-B0B7-EF922F3C42F0}"/>
              </a:ext>
            </a:extLst>
          </p:cNvPr>
          <p:cNvSpPr>
            <a:spLocks noGrp="1"/>
          </p:cNvSpPr>
          <p:nvPr>
            <p:ph type="body" sz="quarter" idx="31" hasCustomPrompt="1"/>
          </p:nvPr>
        </p:nvSpPr>
        <p:spPr>
          <a:xfrm>
            <a:off x="900707" y="4991477"/>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firstname.lastname@ipsos.com</a:t>
            </a:r>
            <a:endParaRPr lang="en-US" dirty="0"/>
          </a:p>
        </p:txBody>
      </p:sp>
      <p:sp>
        <p:nvSpPr>
          <p:cNvPr id="162" name="strFunction03">
            <a:extLst>
              <a:ext uri="{FF2B5EF4-FFF2-40B4-BE49-F238E27FC236}">
                <a16:creationId xmlns:a16="http://schemas.microsoft.com/office/drawing/2014/main" id="{E019BC75-09C5-4FE6-91A7-9E90327D0CAA}"/>
              </a:ext>
            </a:extLst>
          </p:cNvPr>
          <p:cNvSpPr>
            <a:spLocks noGrp="1"/>
          </p:cNvSpPr>
          <p:nvPr>
            <p:ph type="body" sz="quarter" idx="32" hasCustomPrompt="1"/>
          </p:nvPr>
        </p:nvSpPr>
        <p:spPr>
          <a:xfrm>
            <a:off x="631150"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US" dirty="0"/>
              <a:t>Function Title</a:t>
            </a:r>
          </a:p>
        </p:txBody>
      </p:sp>
      <p:sp>
        <p:nvSpPr>
          <p:cNvPr id="163" name="strName03">
            <a:extLst>
              <a:ext uri="{FF2B5EF4-FFF2-40B4-BE49-F238E27FC236}">
                <a16:creationId xmlns:a16="http://schemas.microsoft.com/office/drawing/2014/main" id="{7FDC1C83-BF00-42E2-A7C6-D5BC4CE301D5}"/>
              </a:ext>
            </a:extLst>
          </p:cNvPr>
          <p:cNvSpPr>
            <a:spLocks noGrp="1"/>
          </p:cNvSpPr>
          <p:nvPr>
            <p:ph type="body" sz="quarter" idx="33" hasCustomPrompt="1"/>
          </p:nvPr>
        </p:nvSpPr>
        <p:spPr>
          <a:xfrm>
            <a:off x="631150" y="4307411"/>
            <a:ext cx="4320000" cy="246221"/>
          </a:xfrm>
        </p:spPr>
        <p:txBody>
          <a:bodyPr>
            <a:noAutofit/>
          </a:bodyPr>
          <a:lstStyle>
            <a:lvl1pPr>
              <a:spcBef>
                <a:spcPts val="0"/>
              </a:spcBef>
              <a:defRPr cap="all" baseline="0">
                <a:solidFill>
                  <a:schemeClr val="bg1"/>
                </a:solidFill>
                <a:latin typeface="+mj-lt"/>
              </a:defRPr>
            </a:lvl1pPr>
          </a:lstStyle>
          <a:p>
            <a:pPr lvl="0"/>
            <a:r>
              <a:rPr lang="en-US" dirty="0" err="1"/>
              <a:t>Firstname</a:t>
            </a:r>
            <a:r>
              <a:rPr lang="en-US" dirty="0"/>
              <a:t> </a:t>
            </a:r>
            <a:r>
              <a:rPr lang="en-US" dirty="0" err="1"/>
              <a:t>Lastname</a:t>
            </a:r>
            <a:endParaRPr lang="en-US" dirty="0"/>
          </a:p>
        </p:txBody>
      </p:sp>
      <p:grpSp>
        <p:nvGrpSpPr>
          <p:cNvPr id="164" name="Icons02">
            <a:extLst>
              <a:ext uri="{FF2B5EF4-FFF2-40B4-BE49-F238E27FC236}">
                <a16:creationId xmlns:a16="http://schemas.microsoft.com/office/drawing/2014/main" id="{17F41577-7488-42A3-8B0F-3C3C4EF04601}"/>
              </a:ext>
            </a:extLst>
          </p:cNvPr>
          <p:cNvGrpSpPr/>
          <p:nvPr userDrawn="1"/>
        </p:nvGrpSpPr>
        <p:grpSpPr>
          <a:xfrm>
            <a:off x="5267422" y="3434914"/>
            <a:ext cx="464690" cy="562031"/>
            <a:chOff x="631150" y="4043586"/>
            <a:chExt cx="464690" cy="562031"/>
          </a:xfrm>
        </p:grpSpPr>
        <p:cxnSp>
          <p:nvCxnSpPr>
            <p:cNvPr id="165" name="Hline">
              <a:extLst>
                <a:ext uri="{FF2B5EF4-FFF2-40B4-BE49-F238E27FC236}">
                  <a16:creationId xmlns:a16="http://schemas.microsoft.com/office/drawing/2014/main" id="{F14E9C41-1003-478B-B8E6-0C106F2E6FA5}"/>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6" name="IconPhone">
              <a:extLst>
                <a:ext uri="{FF2B5EF4-FFF2-40B4-BE49-F238E27FC236}">
                  <a16:creationId xmlns:a16="http://schemas.microsoft.com/office/drawing/2014/main" id="{15D0D93D-577C-418E-9E49-2D5D4D6D553E}"/>
                </a:ext>
              </a:extLst>
            </p:cNvPr>
            <p:cNvGrpSpPr>
              <a:grpSpLocks noChangeAspect="1"/>
            </p:cNvGrpSpPr>
            <p:nvPr/>
          </p:nvGrpSpPr>
          <p:grpSpPr>
            <a:xfrm>
              <a:off x="631150" y="4425617"/>
              <a:ext cx="180000" cy="180000"/>
              <a:chOff x="2703390" y="3158472"/>
              <a:chExt cx="960114" cy="960114"/>
            </a:xfrm>
          </p:grpSpPr>
          <p:sp>
            <p:nvSpPr>
              <p:cNvPr id="174" name="Ellipse 125">
                <a:extLst>
                  <a:ext uri="{FF2B5EF4-FFF2-40B4-BE49-F238E27FC236}">
                    <a16:creationId xmlns:a16="http://schemas.microsoft.com/office/drawing/2014/main" id="{DF2D3F19-8418-4AB3-A9D8-5820037C2C68}"/>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75" name="Group 4">
                <a:extLst>
                  <a:ext uri="{FF2B5EF4-FFF2-40B4-BE49-F238E27FC236}">
                    <a16:creationId xmlns:a16="http://schemas.microsoft.com/office/drawing/2014/main" id="{55AA84D0-E733-4C67-A589-DACA464CB897}"/>
                  </a:ext>
                </a:extLst>
              </p:cNvPr>
              <p:cNvGrpSpPr>
                <a:grpSpLocks noChangeAspect="1"/>
              </p:cNvGrpSpPr>
              <p:nvPr/>
            </p:nvGrpSpPr>
            <p:grpSpPr bwMode="auto">
              <a:xfrm>
                <a:off x="2912386" y="3366720"/>
                <a:ext cx="542122" cy="543618"/>
                <a:chOff x="2638" y="958"/>
                <a:chExt cx="1087" cy="1090"/>
              </a:xfrm>
              <a:noFill/>
            </p:grpSpPr>
            <p:sp>
              <p:nvSpPr>
                <p:cNvPr id="176" name="Freeform 5">
                  <a:extLst>
                    <a:ext uri="{FF2B5EF4-FFF2-40B4-BE49-F238E27FC236}">
                      <a16:creationId xmlns:a16="http://schemas.microsoft.com/office/drawing/2014/main" id="{45DB1C7D-80D4-4A70-B8CC-30F7895833FA}"/>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Freeform 6">
                  <a:extLst>
                    <a:ext uri="{FF2B5EF4-FFF2-40B4-BE49-F238E27FC236}">
                      <a16:creationId xmlns:a16="http://schemas.microsoft.com/office/drawing/2014/main" id="{18F5EF59-9D04-4A49-BA12-C893C0505139}"/>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Freeform 7">
                  <a:extLst>
                    <a:ext uri="{FF2B5EF4-FFF2-40B4-BE49-F238E27FC236}">
                      <a16:creationId xmlns:a16="http://schemas.microsoft.com/office/drawing/2014/main" id="{0599A071-A4E3-400F-8EB5-3523352BB90B}"/>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67" name="IconEmail">
              <a:extLst>
                <a:ext uri="{FF2B5EF4-FFF2-40B4-BE49-F238E27FC236}">
                  <a16:creationId xmlns:a16="http://schemas.microsoft.com/office/drawing/2014/main" id="{AA0A29D3-1A95-4159-8550-FD8457F9C2CC}"/>
                </a:ext>
              </a:extLst>
            </p:cNvPr>
            <p:cNvGrpSpPr>
              <a:grpSpLocks noChangeAspect="1"/>
            </p:cNvGrpSpPr>
            <p:nvPr/>
          </p:nvGrpSpPr>
          <p:grpSpPr>
            <a:xfrm>
              <a:off x="631150" y="4162565"/>
              <a:ext cx="180000" cy="180000"/>
              <a:chOff x="2703390" y="4365085"/>
              <a:chExt cx="960114" cy="960114"/>
            </a:xfrm>
          </p:grpSpPr>
          <p:sp>
            <p:nvSpPr>
              <p:cNvPr id="168" name="Ellipse 125">
                <a:extLst>
                  <a:ext uri="{FF2B5EF4-FFF2-40B4-BE49-F238E27FC236}">
                    <a16:creationId xmlns:a16="http://schemas.microsoft.com/office/drawing/2014/main" id="{120A94C0-9853-4B6E-BAF4-020C6D1D721D}"/>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69" name="Group 168">
                <a:extLst>
                  <a:ext uri="{FF2B5EF4-FFF2-40B4-BE49-F238E27FC236}">
                    <a16:creationId xmlns:a16="http://schemas.microsoft.com/office/drawing/2014/main" id="{46796286-10AF-416B-AFB5-B7A955AB4B7F}"/>
                  </a:ext>
                </a:extLst>
              </p:cNvPr>
              <p:cNvGrpSpPr>
                <a:grpSpLocks noChangeAspect="1"/>
              </p:cNvGrpSpPr>
              <p:nvPr/>
            </p:nvGrpSpPr>
            <p:grpSpPr>
              <a:xfrm>
                <a:off x="2886170" y="4635603"/>
                <a:ext cx="594554" cy="419078"/>
                <a:chOff x="4562584" y="4650255"/>
                <a:chExt cx="457200" cy="322263"/>
              </a:xfrm>
            </p:grpSpPr>
            <p:sp>
              <p:nvSpPr>
                <p:cNvPr id="170" name="Line 20">
                  <a:extLst>
                    <a:ext uri="{FF2B5EF4-FFF2-40B4-BE49-F238E27FC236}">
                      <a16:creationId xmlns:a16="http://schemas.microsoft.com/office/drawing/2014/main" id="{83AAD9B9-3876-4D27-89B9-0D6A879A3993}"/>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21">
                  <a:extLst>
                    <a:ext uri="{FF2B5EF4-FFF2-40B4-BE49-F238E27FC236}">
                      <a16:creationId xmlns:a16="http://schemas.microsoft.com/office/drawing/2014/main" id="{825A81FE-407F-4E2D-96A5-7C6D9AD422B7}"/>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22">
                  <a:extLst>
                    <a:ext uri="{FF2B5EF4-FFF2-40B4-BE49-F238E27FC236}">
                      <a16:creationId xmlns:a16="http://schemas.microsoft.com/office/drawing/2014/main" id="{6C1B3F95-D7AB-48D5-BDBD-878D5C26D61C}"/>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Line 23">
                  <a:extLst>
                    <a:ext uri="{FF2B5EF4-FFF2-40B4-BE49-F238E27FC236}">
                      <a16:creationId xmlns:a16="http://schemas.microsoft.com/office/drawing/2014/main" id="{7784D739-A8C9-4FDD-B028-22857AC3DA51}"/>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179" name="strPhone02">
            <a:extLst>
              <a:ext uri="{FF2B5EF4-FFF2-40B4-BE49-F238E27FC236}">
                <a16:creationId xmlns:a16="http://schemas.microsoft.com/office/drawing/2014/main" id="{F4E8A020-6F75-4DA6-AE60-AC6CA5D5220B}"/>
              </a:ext>
            </a:extLst>
          </p:cNvPr>
          <p:cNvSpPr>
            <a:spLocks noGrp="1"/>
          </p:cNvSpPr>
          <p:nvPr>
            <p:ph type="body" sz="quarter" idx="26" hasCustomPrompt="1"/>
          </p:nvPr>
        </p:nvSpPr>
        <p:spPr>
          <a:xfrm>
            <a:off x="5536979" y="3808869"/>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+32 # ### ## ##</a:t>
            </a:r>
            <a:endParaRPr lang="en-US" dirty="0"/>
          </a:p>
        </p:txBody>
      </p:sp>
      <p:sp>
        <p:nvSpPr>
          <p:cNvPr id="180" name="strEmail02">
            <a:extLst>
              <a:ext uri="{FF2B5EF4-FFF2-40B4-BE49-F238E27FC236}">
                <a16:creationId xmlns:a16="http://schemas.microsoft.com/office/drawing/2014/main" id="{8970B6E8-761C-45B3-8AF4-3DA1244032CC}"/>
              </a:ext>
            </a:extLst>
          </p:cNvPr>
          <p:cNvSpPr>
            <a:spLocks noGrp="1"/>
          </p:cNvSpPr>
          <p:nvPr>
            <p:ph type="body" sz="quarter" idx="27" hasCustomPrompt="1"/>
          </p:nvPr>
        </p:nvSpPr>
        <p:spPr>
          <a:xfrm>
            <a:off x="5536979" y="3551088"/>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firstname.lastname@ipsos.com</a:t>
            </a:r>
            <a:endParaRPr lang="en-US" dirty="0"/>
          </a:p>
        </p:txBody>
      </p:sp>
      <p:sp>
        <p:nvSpPr>
          <p:cNvPr id="181" name="strFunction02">
            <a:extLst>
              <a:ext uri="{FF2B5EF4-FFF2-40B4-BE49-F238E27FC236}">
                <a16:creationId xmlns:a16="http://schemas.microsoft.com/office/drawing/2014/main" id="{1DF59D34-2064-417F-94E1-4605A2DF018C}"/>
              </a:ext>
            </a:extLst>
          </p:cNvPr>
          <p:cNvSpPr>
            <a:spLocks noGrp="1"/>
          </p:cNvSpPr>
          <p:nvPr>
            <p:ph type="body" sz="quarter" idx="28" hasCustomPrompt="1"/>
          </p:nvPr>
        </p:nvSpPr>
        <p:spPr>
          <a:xfrm>
            <a:off x="5267422"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US" dirty="0"/>
              <a:t>Function Title</a:t>
            </a:r>
          </a:p>
        </p:txBody>
      </p:sp>
      <p:sp>
        <p:nvSpPr>
          <p:cNvPr id="182" name="strName02">
            <a:extLst>
              <a:ext uri="{FF2B5EF4-FFF2-40B4-BE49-F238E27FC236}">
                <a16:creationId xmlns:a16="http://schemas.microsoft.com/office/drawing/2014/main" id="{BE97F47A-E462-40A5-8B31-82EB5FBDEBBC}"/>
              </a:ext>
            </a:extLst>
          </p:cNvPr>
          <p:cNvSpPr>
            <a:spLocks noGrp="1"/>
          </p:cNvSpPr>
          <p:nvPr>
            <p:ph type="body" sz="quarter" idx="29" hasCustomPrompt="1"/>
          </p:nvPr>
        </p:nvSpPr>
        <p:spPr>
          <a:xfrm>
            <a:off x="5267422" y="2867022"/>
            <a:ext cx="4320000" cy="246221"/>
          </a:xfrm>
        </p:spPr>
        <p:txBody>
          <a:bodyPr>
            <a:noAutofit/>
          </a:bodyPr>
          <a:lstStyle>
            <a:lvl1pPr>
              <a:spcBef>
                <a:spcPts val="0"/>
              </a:spcBef>
              <a:defRPr cap="all" baseline="0">
                <a:solidFill>
                  <a:schemeClr val="bg1"/>
                </a:solidFill>
                <a:latin typeface="+mj-lt"/>
              </a:defRPr>
            </a:lvl1pPr>
          </a:lstStyle>
          <a:p>
            <a:pPr lvl="0"/>
            <a:r>
              <a:rPr lang="en-US" dirty="0" err="1"/>
              <a:t>Firstname</a:t>
            </a:r>
            <a:r>
              <a:rPr lang="en-US" dirty="0"/>
              <a:t> </a:t>
            </a:r>
            <a:r>
              <a:rPr lang="en-US" dirty="0" err="1"/>
              <a:t>Lastname</a:t>
            </a:r>
            <a:endParaRPr lang="en-US" dirty="0"/>
          </a:p>
        </p:txBody>
      </p:sp>
      <p:grpSp>
        <p:nvGrpSpPr>
          <p:cNvPr id="183" name="Icons01">
            <a:extLst>
              <a:ext uri="{FF2B5EF4-FFF2-40B4-BE49-F238E27FC236}">
                <a16:creationId xmlns:a16="http://schemas.microsoft.com/office/drawing/2014/main" id="{6FCDB661-4CC4-49CA-ABB9-79E996A68F0E}"/>
              </a:ext>
            </a:extLst>
          </p:cNvPr>
          <p:cNvGrpSpPr/>
          <p:nvPr userDrawn="1"/>
        </p:nvGrpSpPr>
        <p:grpSpPr>
          <a:xfrm>
            <a:off x="631150" y="3434914"/>
            <a:ext cx="464690" cy="562031"/>
            <a:chOff x="631150" y="4043586"/>
            <a:chExt cx="464690" cy="562031"/>
          </a:xfrm>
        </p:grpSpPr>
        <p:cxnSp>
          <p:nvCxnSpPr>
            <p:cNvPr id="184" name="Hline">
              <a:extLst>
                <a:ext uri="{FF2B5EF4-FFF2-40B4-BE49-F238E27FC236}">
                  <a16:creationId xmlns:a16="http://schemas.microsoft.com/office/drawing/2014/main" id="{B85FE1D4-15B2-478B-A874-FCB227FBFE4D}"/>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5" name="IconPhone">
              <a:extLst>
                <a:ext uri="{FF2B5EF4-FFF2-40B4-BE49-F238E27FC236}">
                  <a16:creationId xmlns:a16="http://schemas.microsoft.com/office/drawing/2014/main" id="{ED7BE4EC-1A60-43AE-86B4-0BDD623FD05C}"/>
                </a:ext>
              </a:extLst>
            </p:cNvPr>
            <p:cNvGrpSpPr>
              <a:grpSpLocks noChangeAspect="1"/>
            </p:cNvGrpSpPr>
            <p:nvPr/>
          </p:nvGrpSpPr>
          <p:grpSpPr>
            <a:xfrm>
              <a:off x="631150" y="4425617"/>
              <a:ext cx="180000" cy="180000"/>
              <a:chOff x="2703390" y="3158472"/>
              <a:chExt cx="960114" cy="960114"/>
            </a:xfrm>
          </p:grpSpPr>
          <p:sp>
            <p:nvSpPr>
              <p:cNvPr id="193" name="Ellipse 125">
                <a:extLst>
                  <a:ext uri="{FF2B5EF4-FFF2-40B4-BE49-F238E27FC236}">
                    <a16:creationId xmlns:a16="http://schemas.microsoft.com/office/drawing/2014/main" id="{9525C37E-B775-4966-A42D-B8918D3EB2F0}"/>
                  </a:ext>
                </a:extLst>
              </p:cNvPr>
              <p:cNvSpPr/>
              <p:nvPr/>
            </p:nvSpPr>
            <p:spPr>
              <a:xfrm>
                <a:off x="2703390" y="3158472"/>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94" name="Group 4">
                <a:extLst>
                  <a:ext uri="{FF2B5EF4-FFF2-40B4-BE49-F238E27FC236}">
                    <a16:creationId xmlns:a16="http://schemas.microsoft.com/office/drawing/2014/main" id="{4F17C34E-A87B-4426-B69E-308B5BF79BF8}"/>
                  </a:ext>
                </a:extLst>
              </p:cNvPr>
              <p:cNvGrpSpPr>
                <a:grpSpLocks noChangeAspect="1"/>
              </p:cNvGrpSpPr>
              <p:nvPr/>
            </p:nvGrpSpPr>
            <p:grpSpPr bwMode="auto">
              <a:xfrm>
                <a:off x="2912386" y="3366720"/>
                <a:ext cx="542122" cy="543618"/>
                <a:chOff x="2638" y="958"/>
                <a:chExt cx="1087" cy="1090"/>
              </a:xfrm>
              <a:noFill/>
            </p:grpSpPr>
            <p:sp>
              <p:nvSpPr>
                <p:cNvPr id="195" name="Freeform 5">
                  <a:extLst>
                    <a:ext uri="{FF2B5EF4-FFF2-40B4-BE49-F238E27FC236}">
                      <a16:creationId xmlns:a16="http://schemas.microsoft.com/office/drawing/2014/main" id="{31E29092-1DB2-49C1-98A0-DBFA363E5A0B}"/>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Freeform 6">
                  <a:extLst>
                    <a:ext uri="{FF2B5EF4-FFF2-40B4-BE49-F238E27FC236}">
                      <a16:creationId xmlns:a16="http://schemas.microsoft.com/office/drawing/2014/main" id="{CCCDFE6D-3370-4A92-9C79-12D20A38FA8D}"/>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Freeform 7">
                  <a:extLst>
                    <a:ext uri="{FF2B5EF4-FFF2-40B4-BE49-F238E27FC236}">
                      <a16:creationId xmlns:a16="http://schemas.microsoft.com/office/drawing/2014/main" id="{7BFC2256-49A5-4449-9E76-F716D6DDEB24}"/>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86" name="IconEmail">
              <a:extLst>
                <a:ext uri="{FF2B5EF4-FFF2-40B4-BE49-F238E27FC236}">
                  <a16:creationId xmlns:a16="http://schemas.microsoft.com/office/drawing/2014/main" id="{852D1758-A85B-488E-A877-FD31DFD19387}"/>
                </a:ext>
              </a:extLst>
            </p:cNvPr>
            <p:cNvGrpSpPr>
              <a:grpSpLocks noChangeAspect="1"/>
            </p:cNvGrpSpPr>
            <p:nvPr/>
          </p:nvGrpSpPr>
          <p:grpSpPr>
            <a:xfrm>
              <a:off x="631150" y="4162565"/>
              <a:ext cx="180000" cy="180000"/>
              <a:chOff x="2703390" y="4365085"/>
              <a:chExt cx="960114" cy="960114"/>
            </a:xfrm>
          </p:grpSpPr>
          <p:sp>
            <p:nvSpPr>
              <p:cNvPr id="187" name="Ellipse 125">
                <a:extLst>
                  <a:ext uri="{FF2B5EF4-FFF2-40B4-BE49-F238E27FC236}">
                    <a16:creationId xmlns:a16="http://schemas.microsoft.com/office/drawing/2014/main" id="{6FC3A3E6-BDB5-499F-8B4C-7A9FA1A0416C}"/>
                  </a:ext>
                </a:extLst>
              </p:cNvPr>
              <p:cNvSpPr/>
              <p:nvPr/>
            </p:nvSpPr>
            <p:spPr>
              <a:xfrm>
                <a:off x="2703390" y="4365085"/>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8" name="Group 187">
                <a:extLst>
                  <a:ext uri="{FF2B5EF4-FFF2-40B4-BE49-F238E27FC236}">
                    <a16:creationId xmlns:a16="http://schemas.microsoft.com/office/drawing/2014/main" id="{2AA8AB62-83ED-4A43-9060-390A0AE450B8}"/>
                  </a:ext>
                </a:extLst>
              </p:cNvPr>
              <p:cNvGrpSpPr>
                <a:grpSpLocks noChangeAspect="1"/>
              </p:cNvGrpSpPr>
              <p:nvPr/>
            </p:nvGrpSpPr>
            <p:grpSpPr>
              <a:xfrm>
                <a:off x="2886170" y="4635603"/>
                <a:ext cx="594554" cy="419078"/>
                <a:chOff x="4562584" y="4650255"/>
                <a:chExt cx="457200" cy="322263"/>
              </a:xfrm>
            </p:grpSpPr>
            <p:sp>
              <p:nvSpPr>
                <p:cNvPr id="189" name="Line 20">
                  <a:extLst>
                    <a:ext uri="{FF2B5EF4-FFF2-40B4-BE49-F238E27FC236}">
                      <a16:creationId xmlns:a16="http://schemas.microsoft.com/office/drawing/2014/main" id="{621805C5-E723-4163-9597-3A75AC086534}"/>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21">
                  <a:extLst>
                    <a:ext uri="{FF2B5EF4-FFF2-40B4-BE49-F238E27FC236}">
                      <a16:creationId xmlns:a16="http://schemas.microsoft.com/office/drawing/2014/main" id="{0EA59778-FDED-42CD-9513-FCA5D2789C8B}"/>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22">
                  <a:extLst>
                    <a:ext uri="{FF2B5EF4-FFF2-40B4-BE49-F238E27FC236}">
                      <a16:creationId xmlns:a16="http://schemas.microsoft.com/office/drawing/2014/main" id="{B1F20495-C2A9-42EC-B1F3-E9B0A543C02E}"/>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23">
                  <a:extLst>
                    <a:ext uri="{FF2B5EF4-FFF2-40B4-BE49-F238E27FC236}">
                      <a16:creationId xmlns:a16="http://schemas.microsoft.com/office/drawing/2014/main" id="{79E3FE13-29E8-4D57-980A-B4744E4BCB69}"/>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198" name="strPhone01">
            <a:extLst>
              <a:ext uri="{FF2B5EF4-FFF2-40B4-BE49-F238E27FC236}">
                <a16:creationId xmlns:a16="http://schemas.microsoft.com/office/drawing/2014/main" id="{2B78352A-2DB0-42ED-B4CC-25C447E76308}"/>
              </a:ext>
            </a:extLst>
          </p:cNvPr>
          <p:cNvSpPr>
            <a:spLocks noGrp="1"/>
          </p:cNvSpPr>
          <p:nvPr>
            <p:ph type="body" sz="quarter" idx="12" hasCustomPrompt="1"/>
          </p:nvPr>
        </p:nvSpPr>
        <p:spPr>
          <a:xfrm>
            <a:off x="900707" y="3808869"/>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+32 # ### ## ##</a:t>
            </a:r>
            <a:endParaRPr lang="en-US" dirty="0"/>
          </a:p>
        </p:txBody>
      </p:sp>
      <p:sp>
        <p:nvSpPr>
          <p:cNvPr id="199" name="strEmail01">
            <a:extLst>
              <a:ext uri="{FF2B5EF4-FFF2-40B4-BE49-F238E27FC236}">
                <a16:creationId xmlns:a16="http://schemas.microsoft.com/office/drawing/2014/main" id="{7B808EA4-564C-4339-B276-14F0B11E1AF3}"/>
              </a:ext>
            </a:extLst>
          </p:cNvPr>
          <p:cNvSpPr>
            <a:spLocks noGrp="1"/>
          </p:cNvSpPr>
          <p:nvPr>
            <p:ph type="body" sz="quarter" idx="13" hasCustomPrompt="1"/>
          </p:nvPr>
        </p:nvSpPr>
        <p:spPr>
          <a:xfrm>
            <a:off x="900707" y="3551088"/>
            <a:ext cx="4050443" cy="246221"/>
          </a:xfrm>
        </p:spPr>
        <p:txBody>
          <a:bodyPr>
            <a:noAutofit/>
          </a:bodyPr>
          <a:lstStyle>
            <a:lvl1pPr>
              <a:spcBef>
                <a:spcPts val="0"/>
              </a:spcBef>
              <a:defRPr sz="1200" cap="none" baseline="0">
                <a:solidFill>
                  <a:schemeClr val="bg1"/>
                </a:solidFill>
                <a:latin typeface="+mn-lt"/>
              </a:defRPr>
            </a:lvl1pPr>
          </a:lstStyle>
          <a:p>
            <a:pPr lvl="0"/>
            <a:r>
              <a:rPr lang="en-US" sz="1200" dirty="0">
                <a:solidFill>
                  <a:schemeClr val="bg1"/>
                </a:solidFill>
              </a:rPr>
              <a:t>firstname.lastname@ipsos.com</a:t>
            </a:r>
            <a:endParaRPr lang="en-US" dirty="0"/>
          </a:p>
        </p:txBody>
      </p:sp>
      <p:sp>
        <p:nvSpPr>
          <p:cNvPr id="200" name="strFunction01">
            <a:extLst>
              <a:ext uri="{FF2B5EF4-FFF2-40B4-BE49-F238E27FC236}">
                <a16:creationId xmlns:a16="http://schemas.microsoft.com/office/drawing/2014/main" id="{AA1447AC-4185-41D6-962B-6F4A08D889E8}"/>
              </a:ext>
            </a:extLst>
          </p:cNvPr>
          <p:cNvSpPr>
            <a:spLocks noGrp="1"/>
          </p:cNvSpPr>
          <p:nvPr>
            <p:ph type="body" sz="quarter" idx="11" hasCustomPrompt="1"/>
          </p:nvPr>
        </p:nvSpPr>
        <p:spPr>
          <a:xfrm>
            <a:off x="631150"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en-US" dirty="0"/>
              <a:t>Function Title</a:t>
            </a:r>
          </a:p>
        </p:txBody>
      </p:sp>
      <p:sp>
        <p:nvSpPr>
          <p:cNvPr id="201" name="strName01">
            <a:extLst>
              <a:ext uri="{FF2B5EF4-FFF2-40B4-BE49-F238E27FC236}">
                <a16:creationId xmlns:a16="http://schemas.microsoft.com/office/drawing/2014/main" id="{843068E5-7BFD-48E0-B26B-1EFB59D9A2D1}"/>
              </a:ext>
            </a:extLst>
          </p:cNvPr>
          <p:cNvSpPr>
            <a:spLocks noGrp="1"/>
          </p:cNvSpPr>
          <p:nvPr>
            <p:ph type="body" sz="quarter" idx="10" hasCustomPrompt="1"/>
          </p:nvPr>
        </p:nvSpPr>
        <p:spPr>
          <a:xfrm>
            <a:off x="631150" y="2867022"/>
            <a:ext cx="4320000" cy="246221"/>
          </a:xfrm>
        </p:spPr>
        <p:txBody>
          <a:bodyPr>
            <a:noAutofit/>
          </a:bodyPr>
          <a:lstStyle>
            <a:lvl1pPr>
              <a:spcBef>
                <a:spcPts val="0"/>
              </a:spcBef>
              <a:defRPr cap="all" baseline="0">
                <a:solidFill>
                  <a:schemeClr val="bg1"/>
                </a:solidFill>
                <a:latin typeface="+mj-lt"/>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076585023"/>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ackCover">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7" name="Angled stripes">
            <a:extLst>
              <a:ext uri="{FF2B5EF4-FFF2-40B4-BE49-F238E27FC236}">
                <a16:creationId xmlns:a16="http://schemas.microsoft.com/office/drawing/2014/main" id="{4E731B71-5650-4C30-97B0-4057911655A6}"/>
              </a:ext>
            </a:extLst>
          </p:cNvPr>
          <p:cNvGrpSpPr/>
          <p:nvPr userDrawn="1"/>
        </p:nvGrpSpPr>
        <p:grpSpPr>
          <a:xfrm>
            <a:off x="2101012" y="2821242"/>
            <a:ext cx="11833943" cy="1855206"/>
            <a:chOff x="2101012" y="2821242"/>
            <a:chExt cx="11833943" cy="1855206"/>
          </a:xfrm>
        </p:grpSpPr>
        <p:sp>
          <p:nvSpPr>
            <p:cNvPr id="9" name="Angled stripe 1">
              <a:extLst>
                <a:ext uri="{FF2B5EF4-FFF2-40B4-BE49-F238E27FC236}">
                  <a16:creationId xmlns:a16="http://schemas.microsoft.com/office/drawing/2014/main" id="{6661A596-05F4-42F3-B61C-DC7028F8CAD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ngled stripe 2">
              <a:extLst>
                <a:ext uri="{FF2B5EF4-FFF2-40B4-BE49-F238E27FC236}">
                  <a16:creationId xmlns:a16="http://schemas.microsoft.com/office/drawing/2014/main" id="{E92F2EB7-C25E-4DBB-B49D-88374BC93E28}"/>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GameChangers">
            <a:extLst>
              <a:ext uri="{FF2B5EF4-FFF2-40B4-BE49-F238E27FC236}">
                <a16:creationId xmlns:a16="http://schemas.microsoft.com/office/drawing/2014/main" id="{26B8CB77-607B-4512-89C5-9851231EE864}"/>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en-US" noProof="0" dirty="0"/>
          </a:p>
        </p:txBody>
      </p:sp>
      <p:pic>
        <p:nvPicPr>
          <p:cNvPr id="12" name="IpsosLogo">
            <a:extLst>
              <a:ext uri="{FF2B5EF4-FFF2-40B4-BE49-F238E27FC236}">
                <a16:creationId xmlns:a16="http://schemas.microsoft.com/office/drawing/2014/main" id="{CF6DDE30-F945-4D4E-8F34-AB449811E7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2015381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_Light">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B54D0A87-510C-4422-B002-B30C04A1C896}"/>
              </a:ext>
            </a:extLst>
          </p:cNvPr>
          <p:cNvGrpSpPr/>
          <p:nvPr userDrawn="1"/>
        </p:nvGrpSpPr>
        <p:grpSpPr>
          <a:xfrm>
            <a:off x="3254052" y="0"/>
            <a:ext cx="8937949" cy="6858001"/>
            <a:chOff x="3254052" y="0"/>
            <a:chExt cx="8937949" cy="6858001"/>
          </a:xfrm>
          <a:solidFill>
            <a:schemeClr val="bg1">
              <a:lumMod val="95000"/>
            </a:schemeClr>
          </a:solidFill>
        </p:grpSpPr>
        <p:sp>
          <p:nvSpPr>
            <p:cNvPr id="25" name="Angled stripe 1">
              <a:extLst>
                <a:ext uri="{FF2B5EF4-FFF2-40B4-BE49-F238E27FC236}">
                  <a16:creationId xmlns:a16="http://schemas.microsoft.com/office/drawing/2014/main" id="{6EEF63EE-081E-49F2-A2F0-A289035E6BA6}"/>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6" name="Angled stripe 2">
              <a:extLst>
                <a:ext uri="{FF2B5EF4-FFF2-40B4-BE49-F238E27FC236}">
                  <a16:creationId xmlns:a16="http://schemas.microsoft.com/office/drawing/2014/main" id="{0229A645-67DD-44BA-AA0E-4A08B3B79B23}"/>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3" name="Slide Number Placeholder 2">
            <a:extLst>
              <a:ext uri="{FF2B5EF4-FFF2-40B4-BE49-F238E27FC236}">
                <a16:creationId xmlns:a16="http://schemas.microsoft.com/office/drawing/2014/main" id="{130E4126-5247-46D6-AA2C-63AA262DD9CA}"/>
              </a:ext>
            </a:extLst>
          </p:cNvPr>
          <p:cNvSpPr>
            <a:spLocks noGrp="1"/>
          </p:cNvSpPr>
          <p:nvPr>
            <p:ph type="sldNum" sz="quarter" idx="14"/>
          </p:nvPr>
        </p:nvSpPr>
        <p:spPr/>
        <p:txBody>
          <a:bodyPr/>
          <a:lstStyle/>
          <a:p>
            <a:fld id="{D61AABEC-672F-4B68-B914-690DA978312C}" type="slidenum">
              <a:rPr lang="en-US" smtClean="0"/>
              <a:pPr/>
              <a:t>‹#›</a:t>
            </a:fld>
            <a:r>
              <a:rPr lang="en-US" dirty="0"/>
              <a:t> </a:t>
            </a:r>
          </a:p>
        </p:txBody>
      </p:sp>
      <p:sp>
        <p:nvSpPr>
          <p:cNvPr id="9" name="strTableOfContents">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14473" y="1593561"/>
            <a:ext cx="11369540" cy="4535777"/>
          </a:xfrm>
        </p:spPr>
        <p:txBody>
          <a:bodyPr wrap="square" lIns="0" rIns="0" numCol="2" spcCol="576000">
            <a:noAutofit/>
          </a:bodyPr>
          <a:lstStyle>
            <a:lvl1pPr marL="0" marR="0" indent="0" algn="l" defTabSz="447675" rtl="0" eaLnBrk="1" fontAlgn="auto" latinLnBrk="0" hangingPunct="1">
              <a:lnSpc>
                <a:spcPct val="100000"/>
              </a:lnSpc>
              <a:spcBef>
                <a:spcPts val="1800"/>
              </a:spcBef>
              <a:spcAft>
                <a:spcPts val="0"/>
              </a:spcAft>
              <a:buClrTx/>
              <a:buSzPct val="100000"/>
              <a:buFont typeface="+mj-lt"/>
              <a:buNone/>
              <a:tabLst/>
              <a:defRPr sz="1600" b="1">
                <a:solidFill>
                  <a:schemeClr val="tx2"/>
                </a:solidFill>
                <a:latin typeface="+mn-lt"/>
              </a:defRPr>
            </a:lvl1pPr>
            <a:lvl2pPr marL="447675" indent="0" defTabSz="447675">
              <a:lnSpc>
                <a:spcPct val="100000"/>
              </a:lnSpc>
              <a:buFont typeface="Arial" panose="020B0604020202020204" pitchFamily="34" charset="0"/>
              <a:buNone/>
              <a:defRPr sz="1600">
                <a:solidFill>
                  <a:schemeClr val="tx2"/>
                </a:solidFill>
              </a:defRPr>
            </a:lvl2pPr>
            <a:lvl3pPr marL="895350" indent="0" defTabSz="447675">
              <a:buNone/>
              <a:defRPr>
                <a:solidFill>
                  <a:schemeClr val="tx2"/>
                </a:solidFill>
              </a:defRPr>
            </a:lvl3pPr>
            <a:lvl4pPr>
              <a:defRPr>
                <a:solidFill>
                  <a:schemeClr val="bg1"/>
                </a:solidFill>
              </a:defRPr>
            </a:lvl4pPr>
            <a:lvl5pPr>
              <a:defRPr>
                <a:solidFill>
                  <a:schemeClr val="bg1"/>
                </a:solidFill>
              </a:defRPr>
            </a:lvl5pPr>
          </a:lstStyle>
          <a:p>
            <a:pPr lvl="0"/>
            <a:r>
              <a:rPr lang="en-US" noProof="0" dirty="0"/>
              <a:t>1. 	CHAPTER TITLE</a:t>
            </a:r>
          </a:p>
          <a:p>
            <a:pPr lvl="1"/>
            <a:r>
              <a:rPr lang="en-US" noProof="0" dirty="0"/>
              <a:t>1.1	Section title</a:t>
            </a:r>
          </a:p>
          <a:p>
            <a:pPr lvl="1"/>
            <a:r>
              <a:rPr lang="en-US" noProof="0" dirty="0"/>
              <a:t>1.2	Section title</a:t>
            </a:r>
          </a:p>
          <a:p>
            <a:pPr lvl="2"/>
            <a:r>
              <a:rPr lang="en-US" noProof="0" dirty="0"/>
              <a:t>1.2.1	Subsection title</a:t>
            </a:r>
          </a:p>
          <a:p>
            <a:pPr lvl="2"/>
            <a:r>
              <a:rPr lang="en-US" noProof="0" dirty="0"/>
              <a:t>1.2.2	Subsection title</a:t>
            </a:r>
          </a:p>
          <a:p>
            <a:pPr lvl="0"/>
            <a:r>
              <a:rPr lang="en-US" noProof="0" dirty="0"/>
              <a:t>2. 	CHAPTER TITLE</a:t>
            </a:r>
          </a:p>
          <a:p>
            <a:pPr lvl="1"/>
            <a:r>
              <a:rPr lang="en-US" noProof="0" dirty="0"/>
              <a:t>2.1	Section title</a:t>
            </a:r>
          </a:p>
          <a:p>
            <a:pPr lvl="1"/>
            <a:r>
              <a:rPr lang="en-US" noProof="0" dirty="0"/>
              <a:t>2.2	Section title</a:t>
            </a:r>
          </a:p>
          <a:p>
            <a:pPr lvl="0"/>
            <a:r>
              <a:rPr lang="en-US" noProof="0" dirty="0"/>
              <a:t>3.	CHAPTER TITLE</a:t>
            </a:r>
          </a:p>
          <a:p>
            <a:pPr marL="0" marR="0" lvl="0" indent="0" algn="l" defTabSz="447675" rtl="0" eaLnBrk="1" fontAlgn="auto" latinLnBrk="0" hangingPunct="1">
              <a:lnSpc>
                <a:spcPct val="100000"/>
              </a:lnSpc>
              <a:spcBef>
                <a:spcPts val="1800"/>
              </a:spcBef>
              <a:spcAft>
                <a:spcPts val="0"/>
              </a:spcAft>
              <a:buClrTx/>
              <a:buSzPct val="100000"/>
              <a:buFont typeface="+mj-lt"/>
              <a:buNone/>
              <a:tabLst/>
              <a:defRPr/>
            </a:pPr>
            <a:r>
              <a:rPr lang="en-US" noProof="0" dirty="0"/>
              <a:t>4.	CHAPTER TITLE</a:t>
            </a:r>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08692" y="512763"/>
            <a:ext cx="7551996" cy="738664"/>
          </a:xfrm>
        </p:spPr>
        <p:txBody>
          <a:bodyPr lIns="0" anchor="b">
            <a:noAutofit/>
          </a:bodyPr>
          <a:lstStyle>
            <a:lvl1pPr>
              <a:lnSpc>
                <a:spcPct val="80000"/>
              </a:lnSpc>
              <a:defRPr sz="6000" spc="-200" baseline="0">
                <a:solidFill>
                  <a:schemeClr val="bg2"/>
                </a:solidFill>
              </a:defRPr>
            </a:lvl1pPr>
          </a:lstStyle>
          <a:p>
            <a:r>
              <a:rPr lang="en-US" noProof="0" dirty="0"/>
              <a:t>SUMMARY</a:t>
            </a:r>
          </a:p>
        </p:txBody>
      </p:sp>
    </p:spTree>
    <p:extLst>
      <p:ext uri="{BB962C8B-B14F-4D97-AF65-F5344CB8AC3E}">
        <p14:creationId xmlns:p14="http://schemas.microsoft.com/office/powerpoint/2010/main" val="906195979"/>
      </p:ext>
    </p:extLst>
  </p:cSld>
  <p:clrMapOvr>
    <a:masterClrMapping/>
  </p:clrMapOvr>
  <p:extLst>
    <p:ext uri="{DCECCB84-F9BA-43D5-87BE-67443E8EF086}">
      <p15:sldGuideLst xmlns:p15="http://schemas.microsoft.com/office/powerpoint/2012/main">
        <p15:guide id="1" orient="horz" pos="323">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bout Ipso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47F634C5-9F96-45B9-BD58-344CAD7F5456}"/>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US" smtClean="0"/>
              <a:pPr/>
              <a:t>‹#›</a:t>
            </a:fld>
            <a:r>
              <a:rPr lang="en-US" dirty="0"/>
              <a:t> </a:t>
            </a:r>
          </a:p>
        </p:txBody>
      </p:sp>
      <p:cxnSp>
        <p:nvCxnSpPr>
          <p:cNvPr id="10" name="Straight Connector 9">
            <a:extLst>
              <a:ext uri="{FF2B5EF4-FFF2-40B4-BE49-F238E27FC236}">
                <a16:creationId xmlns:a16="http://schemas.microsoft.com/office/drawing/2014/main" id="{ACCC9E81-92EB-4F8F-AC7F-CECE11C1EAFB}"/>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_Ligh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08691" y="5125819"/>
            <a:ext cx="11375321" cy="738664"/>
          </a:xfrm>
        </p:spPr>
        <p:txBody>
          <a:bodyPr lIns="0" anchor="b">
            <a:noAutofit/>
          </a:bodyPr>
          <a:lstStyle>
            <a:lvl1pPr>
              <a:lnSpc>
                <a:spcPct val="80000"/>
              </a:lnSpc>
              <a:defRPr sz="6000" spc="-200" baseline="0">
                <a:solidFill>
                  <a:schemeClr val="bg2"/>
                </a:solidFill>
              </a:defRPr>
            </a:lvl1pPr>
          </a:lstStyle>
          <a:p>
            <a:r>
              <a:rPr lang="en-US" noProof="0" dirty="0"/>
              <a:t>SUMMARY</a:t>
            </a:r>
          </a:p>
        </p:txBody>
      </p:sp>
      <p:sp>
        <p:nvSpPr>
          <p:cNvPr id="3" name="Slide Number Placeholder 2">
            <a:extLst>
              <a:ext uri="{FF2B5EF4-FFF2-40B4-BE49-F238E27FC236}">
                <a16:creationId xmlns:a16="http://schemas.microsoft.com/office/drawing/2014/main" id="{130E4126-5247-46D6-AA2C-63AA262DD9CA}"/>
              </a:ext>
            </a:extLst>
          </p:cNvPr>
          <p:cNvSpPr>
            <a:spLocks noGrp="1"/>
          </p:cNvSpPr>
          <p:nvPr>
            <p:ph type="sldNum" sz="quarter" idx="14"/>
          </p:nvPr>
        </p:nvSpPr>
        <p:spPr/>
        <p:txBody>
          <a:bodyPr/>
          <a:lstStyle/>
          <a:p>
            <a:fld id="{D61AABEC-672F-4B68-B914-690DA978312C}" type="slidenum">
              <a:rPr lang="en-US" smtClean="0"/>
              <a:pPr/>
              <a:t>‹#›</a:t>
            </a:fld>
            <a:r>
              <a:rPr lang="en-US" dirty="0"/>
              <a:t> </a:t>
            </a:r>
          </a:p>
        </p:txBody>
      </p:sp>
      <p:grpSp>
        <p:nvGrpSpPr>
          <p:cNvPr id="5" name="Group 4">
            <a:extLst>
              <a:ext uri="{FF2B5EF4-FFF2-40B4-BE49-F238E27FC236}">
                <a16:creationId xmlns:a16="http://schemas.microsoft.com/office/drawing/2014/main" id="{45446653-A1D8-4E73-8A70-5B844AF68F5F}"/>
              </a:ext>
            </a:extLst>
          </p:cNvPr>
          <p:cNvGrpSpPr/>
          <p:nvPr userDrawn="1"/>
        </p:nvGrpSpPr>
        <p:grpSpPr>
          <a:xfrm>
            <a:off x="-954765" y="889565"/>
            <a:ext cx="5372804" cy="1067932"/>
            <a:chOff x="-954765" y="889565"/>
            <a:chExt cx="5372804" cy="1067932"/>
          </a:xfrm>
        </p:grpSpPr>
        <p:sp>
          <p:nvSpPr>
            <p:cNvPr id="11" name="Forme libre : forme 22">
              <a:extLst>
                <a:ext uri="{FF2B5EF4-FFF2-40B4-BE49-F238E27FC236}">
                  <a16:creationId xmlns:a16="http://schemas.microsoft.com/office/drawing/2014/main" id="{35713389-3714-432A-ACF7-ED376D4DE1F8}"/>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orme libre : forme 20">
              <a:extLst>
                <a:ext uri="{FF2B5EF4-FFF2-40B4-BE49-F238E27FC236}">
                  <a16:creationId xmlns:a16="http://schemas.microsoft.com/office/drawing/2014/main" id="{313A3C77-5424-4810-8AE7-0FD7B7AF2747}"/>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043584404"/>
      </p:ext>
    </p:extLst>
  </p:cSld>
  <p:clrMapOvr>
    <a:masterClrMapping/>
  </p:clrMapOvr>
  <p:extLst>
    <p:ext uri="{DCECCB84-F9BA-43D5-87BE-67443E8EF086}">
      <p15:sldGuideLst xmlns:p15="http://schemas.microsoft.com/office/powerpoint/2012/main">
        <p15:guide id="1" orient="horz" pos="32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_Default">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16" name="Angled stripes">
            <a:extLst>
              <a:ext uri="{FF2B5EF4-FFF2-40B4-BE49-F238E27FC236}">
                <a16:creationId xmlns:a16="http://schemas.microsoft.com/office/drawing/2014/main" id="{2C4B8BAF-AE5A-4D99-B44E-CE24F999213A}"/>
              </a:ext>
            </a:extLst>
          </p:cNvPr>
          <p:cNvGrpSpPr/>
          <p:nvPr userDrawn="1"/>
        </p:nvGrpSpPr>
        <p:grpSpPr>
          <a:xfrm>
            <a:off x="3254052" y="0"/>
            <a:ext cx="8937949" cy="6858001"/>
            <a:chOff x="3254052" y="0"/>
            <a:chExt cx="8937949" cy="6858001"/>
          </a:xfrm>
        </p:grpSpPr>
        <p:sp>
          <p:nvSpPr>
            <p:cNvPr id="17" name="Angled stripe 1">
              <a:extLst>
                <a:ext uri="{FF2B5EF4-FFF2-40B4-BE49-F238E27FC236}">
                  <a16:creationId xmlns:a16="http://schemas.microsoft.com/office/drawing/2014/main" id="{85C70DEE-01A2-4BB4-AF39-A9D287892963}"/>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18" name="Angled stripe 2">
              <a:extLst>
                <a:ext uri="{FF2B5EF4-FFF2-40B4-BE49-F238E27FC236}">
                  <a16:creationId xmlns:a16="http://schemas.microsoft.com/office/drawing/2014/main" id="{7C56B406-5C6C-42AB-952E-A67FF85931D1}"/>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12" name="strTitlePosition">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en-US" noProof="0" dirty="0"/>
              <a:t>0</a:t>
            </a:r>
          </a:p>
        </p:txBody>
      </p:sp>
      <p:sp>
        <p:nvSpPr>
          <p:cNvPr id="4" name="strSubtitle">
            <a:extLst>
              <a:ext uri="{FF2B5EF4-FFF2-40B4-BE49-F238E27FC236}">
                <a16:creationId xmlns:a16="http://schemas.microsoft.com/office/drawing/2014/main" id="{C2E513F1-2D63-478C-B341-4B95DCCDE07F}"/>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en-US" dirty="0"/>
              <a:t>Subtitle of the chapter</a:t>
            </a:r>
          </a:p>
        </p:txBody>
      </p:sp>
      <p:sp>
        <p:nvSpPr>
          <p:cNvPr id="15" name="strTitle">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en-US" noProof="0" dirty="0"/>
              <a:t>TITLE OF THE </a:t>
            </a:r>
            <a:r>
              <a:rPr lang="en-US" noProof="0" dirty="0" err="1"/>
              <a:t>CHapter</a:t>
            </a:r>
            <a:endParaRPr lang="en-US" noProof="0" dirty="0"/>
          </a:p>
        </p:txBody>
      </p:sp>
      <p:sp>
        <p:nvSpPr>
          <p:cNvPr id="2" name="strSlideNumber">
            <a:extLst>
              <a:ext uri="{FF2B5EF4-FFF2-40B4-BE49-F238E27FC236}">
                <a16:creationId xmlns:a16="http://schemas.microsoft.com/office/drawing/2014/main" id="{FB118F43-5A71-4406-A46A-98998AD722B4}"/>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US" smtClean="0"/>
              <a:pPr/>
              <a:t>‹#›</a:t>
            </a:fld>
            <a:r>
              <a:rPr lang="en-US" dirty="0"/>
              <a:t> </a:t>
            </a:r>
          </a:p>
        </p:txBody>
      </p:sp>
      <p:cxnSp>
        <p:nvCxnSpPr>
          <p:cNvPr id="22" name="SlideNumberLine">
            <a:extLst>
              <a:ext uri="{FF2B5EF4-FFF2-40B4-BE49-F238E27FC236}">
                <a16:creationId xmlns:a16="http://schemas.microsoft.com/office/drawing/2014/main" id="{8F97C3CD-7788-44F6-A410-986B00DD6249}"/>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Ipsos">
            <a:extLst>
              <a:ext uri="{FF2B5EF4-FFF2-40B4-BE49-F238E27FC236}">
                <a16:creationId xmlns:a16="http://schemas.microsoft.com/office/drawing/2014/main" id="{CFE675CD-A586-4D36-9E02-4FB267583B92}"/>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US" sz="900" dirty="0">
                <a:solidFill>
                  <a:schemeClr val="bg1"/>
                </a:solidFill>
              </a:rPr>
              <a:t>© Ipsos</a:t>
            </a:r>
          </a:p>
        </p:txBody>
      </p:sp>
      <p:pic>
        <p:nvPicPr>
          <p:cNvPr id="13" name="IpsosLogo">
            <a:extLst>
              <a:ext uri="{FF2B5EF4-FFF2-40B4-BE49-F238E27FC236}">
                <a16:creationId xmlns:a16="http://schemas.microsoft.com/office/drawing/2014/main" id="{61F9706F-5333-46C4-B539-E29F7BDE8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197409800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_Default">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nvGrpSpPr>
          <p:cNvPr id="6" name="Angled stripes">
            <a:extLst>
              <a:ext uri="{FF2B5EF4-FFF2-40B4-BE49-F238E27FC236}">
                <a16:creationId xmlns:a16="http://schemas.microsoft.com/office/drawing/2014/main" id="{7879DBC7-A314-40E7-97A8-8683CC8095F4}"/>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11" name="strTitlePosition">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en-US" noProof="0" dirty="0"/>
              <a:t>0.0</a:t>
            </a:r>
          </a:p>
        </p:txBody>
      </p:sp>
      <p:sp>
        <p:nvSpPr>
          <p:cNvPr id="5" name="strChapterNumber">
            <a:extLst>
              <a:ext uri="{FF2B5EF4-FFF2-40B4-BE49-F238E27FC236}">
                <a16:creationId xmlns:a16="http://schemas.microsoft.com/office/drawing/2014/main" id="{2182497A-A9CD-4B73-98C8-BBA11B48CAEC}"/>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en-US" dirty="0"/>
              <a:t>0. Chapter Title</a:t>
            </a:r>
          </a:p>
        </p:txBody>
      </p:sp>
      <p:sp>
        <p:nvSpPr>
          <p:cNvPr id="15" name="strSectionTitle">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en-US" noProof="0" dirty="0"/>
              <a:t>TITLE OF THE Section</a:t>
            </a:r>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US" smtClean="0"/>
              <a:pPr/>
              <a:t>‹#›</a:t>
            </a:fld>
            <a:r>
              <a:rPr lang="en-US" dirty="0"/>
              <a:t> </a:t>
            </a:r>
          </a:p>
        </p:txBody>
      </p:sp>
    </p:spTree>
    <p:extLst>
      <p:ext uri="{BB962C8B-B14F-4D97-AF65-F5344CB8AC3E}">
        <p14:creationId xmlns:p14="http://schemas.microsoft.com/office/powerpoint/2010/main" val="40639094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section_Default">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nvGrpSpPr>
          <p:cNvPr id="2" name="Angled stripes">
            <a:extLst>
              <a:ext uri="{FF2B5EF4-FFF2-40B4-BE49-F238E27FC236}">
                <a16:creationId xmlns:a16="http://schemas.microsoft.com/office/drawing/2014/main" id="{059B2BEC-F583-4FA5-9AE6-57357B295FCE}"/>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11" name="strTitlePosition">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en-US" noProof="0" dirty="0"/>
              <a:t>a</a:t>
            </a:r>
          </a:p>
        </p:txBody>
      </p:sp>
      <p:sp>
        <p:nvSpPr>
          <p:cNvPr id="12" name="strSectionNumber">
            <a:extLst>
              <a:ext uri="{FF2B5EF4-FFF2-40B4-BE49-F238E27FC236}">
                <a16:creationId xmlns:a16="http://schemas.microsoft.com/office/drawing/2014/main" id="{0C5D9885-14DA-471D-BC6C-44EF4CFAA74B}"/>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en-US" noProof="0" dirty="0"/>
              <a:t>0.0 Section Title</a:t>
            </a:r>
          </a:p>
        </p:txBody>
      </p:sp>
      <p:sp>
        <p:nvSpPr>
          <p:cNvPr id="15" name="strSubsectionTitle">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en-US" noProof="0" dirty="0"/>
              <a:t>TITLE OF THE </a:t>
            </a:r>
            <a:r>
              <a:rPr lang="en-US" noProof="0" dirty="0" err="1"/>
              <a:t>SubSection</a:t>
            </a:r>
            <a:endParaRPr lang="en-US"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en-US" smtClean="0"/>
              <a:pPr/>
              <a:t>‹#›</a:t>
            </a:fld>
            <a:r>
              <a:rPr lang="en-US" dirty="0"/>
              <a:t> </a:t>
            </a:r>
          </a:p>
        </p:txBody>
      </p:sp>
    </p:spTree>
    <p:extLst>
      <p:ext uri="{BB962C8B-B14F-4D97-AF65-F5344CB8AC3E}">
        <p14:creationId xmlns:p14="http://schemas.microsoft.com/office/powerpoint/2010/main" val="236106620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5.emf"/><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51F5451-CC20-46A2-802F-F9D60C2A61E7}"/>
              </a:ext>
            </a:extLst>
          </p:cNvPr>
          <p:cNvSpPr>
            <a:spLocks noGrp="1"/>
          </p:cNvSpPr>
          <p:nvPr>
            <p:ph type="title"/>
          </p:nvPr>
        </p:nvSpPr>
        <p:spPr>
          <a:xfrm>
            <a:off x="407988" y="368300"/>
            <a:ext cx="11376023" cy="387798"/>
          </a:xfrm>
          <a:prstGeom prst="rect">
            <a:avLst/>
          </a:prstGeom>
        </p:spPr>
        <p:txBody>
          <a:bodyPr vert="horz" wrap="square" lIns="0" tIns="0" rIns="0" bIns="0" rtlCol="0" anchor="t">
            <a:noAutofit/>
          </a:bodyPr>
          <a:lstStyle/>
          <a:p>
            <a:r>
              <a:rPr lang="en-US" noProof="0" dirty="0"/>
              <a:t>TITLE OF THE SLIDE – one line</a:t>
            </a:r>
          </a:p>
        </p:txBody>
      </p:sp>
      <p:sp>
        <p:nvSpPr>
          <p:cNvPr id="3" name="Text">
            <a:extLst>
              <a:ext uri="{FF2B5EF4-FFF2-40B4-BE49-F238E27FC236}">
                <a16:creationId xmlns:a16="http://schemas.microsoft.com/office/drawing/2014/main" id="{41F54BE0-878D-4EDE-9290-206FC15489D4}"/>
              </a:ext>
            </a:extLst>
          </p:cNvPr>
          <p:cNvSpPr>
            <a:spLocks noGrp="1"/>
          </p:cNvSpPr>
          <p:nvPr>
            <p:ph type="body" idx="1"/>
          </p:nvPr>
        </p:nvSpPr>
        <p:spPr>
          <a:xfrm>
            <a:off x="411892" y="1196975"/>
            <a:ext cx="11372119" cy="4662805"/>
          </a:xfrm>
          <a:prstGeom prst="rect">
            <a:avLst/>
          </a:prstGeom>
        </p:spPr>
        <p:txBody>
          <a:bodyPr vert="horz" lIns="0" tIns="0" rIns="0" bIns="0" rtlCol="0">
            <a:noAutofit/>
          </a:bodyPr>
          <a:lstStyle/>
          <a:p>
            <a:pPr lvl="0"/>
            <a:r>
              <a:rPr lang="en-US" noProof="0" dirty="0"/>
              <a:t>Click to change the text styles on the slide master</a:t>
            </a:r>
          </a:p>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Number">
            <a:extLst>
              <a:ext uri="{FF2B5EF4-FFF2-40B4-BE49-F238E27FC236}">
                <a16:creationId xmlns:a16="http://schemas.microsoft.com/office/drawing/2014/main" id="{82FC3E58-D3FF-4715-9A44-E12BDE0AE046}"/>
              </a:ext>
            </a:extLst>
          </p:cNvPr>
          <p:cNvSpPr>
            <a:spLocks noGrp="1"/>
          </p:cNvSpPr>
          <p:nvPr>
            <p:ph type="sldNum" sz="quarter" idx="4"/>
          </p:nvPr>
        </p:nvSpPr>
        <p:spPr>
          <a:xfrm>
            <a:off x="407988" y="6200775"/>
            <a:ext cx="413543" cy="396875"/>
          </a:xfrm>
          <a:prstGeom prst="rect">
            <a:avLst/>
          </a:prstGeom>
        </p:spPr>
        <p:txBody>
          <a:bodyPr vert="horz" lIns="0" tIns="0" rIns="108000" bIns="0" rtlCol="0" anchor="ctr"/>
          <a:lstStyle>
            <a:lvl1pPr algn="r">
              <a:defRPr sz="900" b="1">
                <a:solidFill>
                  <a:schemeClr val="bg2">
                    <a:lumMod val="75000"/>
                  </a:schemeClr>
                </a:solidFill>
                <a:latin typeface="+mj-lt"/>
              </a:defRPr>
            </a:lvl1pPr>
          </a:lstStyle>
          <a:p>
            <a:fld id="{D61AABEC-672F-4B68-B914-690DA978312C}" type="slidenum">
              <a:rPr lang="en-US" smtClean="0"/>
              <a:pPr/>
              <a:t>‹#›</a:t>
            </a:fld>
            <a:r>
              <a:rPr lang="en-US" dirty="0"/>
              <a:t> </a:t>
            </a:r>
          </a:p>
        </p:txBody>
      </p:sp>
      <p:cxnSp>
        <p:nvCxnSpPr>
          <p:cNvPr id="9" name="SlideNumberSeparatorLine">
            <a:extLst>
              <a:ext uri="{FF2B5EF4-FFF2-40B4-BE49-F238E27FC236}">
                <a16:creationId xmlns:a16="http://schemas.microsoft.com/office/drawing/2014/main" id="{C7DC0234-AE1D-4E4F-9B36-FF599DB26CBB}"/>
              </a:ext>
            </a:extLst>
          </p:cNvPr>
          <p:cNvCxnSpPr/>
          <p:nvPr userDrawn="1"/>
        </p:nvCxnSpPr>
        <p:spPr>
          <a:xfrm>
            <a:off x="821531" y="6200775"/>
            <a:ext cx="0" cy="39687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c) Ipsos">
            <a:extLst>
              <a:ext uri="{FF2B5EF4-FFF2-40B4-BE49-F238E27FC236}">
                <a16:creationId xmlns:a16="http://schemas.microsoft.com/office/drawing/2014/main" id="{6ECE0C9D-E763-459F-AAF6-674D699E3022}"/>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en-US" sz="900" dirty="0">
                <a:solidFill>
                  <a:schemeClr val="bg2">
                    <a:lumMod val="75000"/>
                  </a:schemeClr>
                </a:solidFill>
              </a:rPr>
              <a:t>© Ipsos</a:t>
            </a:r>
          </a:p>
        </p:txBody>
      </p:sp>
      <p:pic>
        <p:nvPicPr>
          <p:cNvPr id="8" name="Ipsos Logo">
            <a:extLst>
              <a:ext uri="{FF2B5EF4-FFF2-40B4-BE49-F238E27FC236}">
                <a16:creationId xmlns:a16="http://schemas.microsoft.com/office/drawing/2014/main" id="{3A546AA0-C6B3-42C0-8186-4347A8A4C660}"/>
              </a:ext>
            </a:extLst>
          </p:cNvPr>
          <p:cNvPicPr>
            <a:picLocks noChangeAspect="1"/>
          </p:cNvPicPr>
          <p:nvPr userDrawn="1"/>
        </p:nvPicPr>
        <p:blipFill>
          <a:blip r:embed="rId5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graphicFrame>
        <p:nvGraphicFramePr>
          <p:cNvPr id="54" name="IpsosToolbar_Briefing_General" hidden="1">
            <a:extLst>
              <a:ext uri="{FF2B5EF4-FFF2-40B4-BE49-F238E27FC236}">
                <a16:creationId xmlns:a16="http://schemas.microsoft.com/office/drawing/2014/main" id="{A41F1F25-68FB-43C0-A28D-09190F1F6EFC}"/>
              </a:ext>
            </a:extLst>
          </p:cNvPr>
          <p:cNvGraphicFramePr>
            <a:graphicFrameLocks noGrp="1"/>
          </p:cNvGraphicFramePr>
          <p:nvPr userDrawn="1">
            <p:extLst>
              <p:ext uri="{D42A27DB-BD31-4B8C-83A1-F6EECF244321}">
                <p14:modId xmlns:p14="http://schemas.microsoft.com/office/powerpoint/2010/main" val="3172571560"/>
              </p:ext>
            </p:extLst>
          </p:nvPr>
        </p:nvGraphicFramePr>
        <p:xfrm>
          <a:off x="0" y="-1"/>
          <a:ext cx="4320000" cy="2700000"/>
        </p:xfrm>
        <a:graphic>
          <a:graphicData uri="http://schemas.openxmlformats.org/drawingml/2006/table">
            <a:tbl>
              <a:tblPr firstRow="1" bandRow="1">
                <a:tableStyleId>{2D5ABB26-0587-4C30-8999-92F81FD0307C}</a:tableStyleId>
              </a:tblPr>
              <a:tblGrid>
                <a:gridCol w="1584000">
                  <a:extLst>
                    <a:ext uri="{9D8B030D-6E8A-4147-A177-3AD203B41FA5}">
                      <a16:colId xmlns:a16="http://schemas.microsoft.com/office/drawing/2014/main" val="680429793"/>
                    </a:ext>
                  </a:extLst>
                </a:gridCol>
                <a:gridCol w="2736000">
                  <a:extLst>
                    <a:ext uri="{9D8B030D-6E8A-4147-A177-3AD203B41FA5}">
                      <a16:colId xmlns:a16="http://schemas.microsoft.com/office/drawing/2014/main" val="1717690144"/>
                    </a:ext>
                  </a:extLst>
                </a:gridCol>
              </a:tblGrid>
              <a:tr h="18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292929"/>
                          </a:solidFill>
                          <a:latin typeface="Arial" panose="020B0604020202020204" pitchFamily="34" charset="0"/>
                          <a:cs typeface="Arial" panose="020B0604020202020204" pitchFamily="34" charset="0"/>
                        </a:rPr>
                        <a:t>PROJECT TIMINGS &amp; BATCHES </a:t>
                      </a:r>
                      <a:r>
                        <a:rPr lang="en-GB" sz="900" dirty="0">
                          <a:solidFill>
                            <a:srgbClr val="292929"/>
                          </a:solidFill>
                          <a:latin typeface="Arial" panose="020B0604020202020204" pitchFamily="34" charset="0"/>
                          <a:cs typeface="Arial" panose="020B0604020202020204" pitchFamily="34" charset="0"/>
                        </a:rPr>
                        <a:t>(intermediate deadlines)</a:t>
                      </a:r>
                      <a:r>
                        <a:rPr lang="en-GB" sz="900" b="1" dirty="0">
                          <a:solidFill>
                            <a:srgbClr val="292929"/>
                          </a:solidFill>
                          <a:latin typeface="Arial" panose="020B0604020202020204" pitchFamily="34" charset="0"/>
                          <a:cs typeface="Arial" panose="020B0604020202020204" pitchFamily="34" charset="0"/>
                        </a:rPr>
                        <a:t>:</a:t>
                      </a:r>
                      <a:endParaRPr lang="en-GB" sz="1000" b="1" dirty="0">
                        <a:solidFill>
                          <a:srgbClr val="292929"/>
                        </a:solidFill>
                        <a:latin typeface="Arial" panose="020B0604020202020204" pitchFamily="34" charset="0"/>
                        <a:cs typeface="Arial" panose="020B0604020202020204" pitchFamily="34" charset="0"/>
                      </a:endParaRP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tcPr>
                </a:tc>
                <a:extLst>
                  <a:ext uri="{0D108BD9-81ED-4DB2-BD59-A6C34878D82A}">
                    <a16:rowId xmlns:a16="http://schemas.microsoft.com/office/drawing/2014/main" val="3540381696"/>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First review moment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158922941"/>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Batch 1, 2, ...</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26179011"/>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Deadline full report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extLst>
                  <a:ext uri="{0D108BD9-81ED-4DB2-BD59-A6C34878D82A}">
                    <a16:rowId xmlns:a16="http://schemas.microsoft.com/office/drawing/2014/main" val="589288394"/>
                  </a:ext>
                </a:extLst>
              </a:tr>
              <a:tr h="18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292929"/>
                          </a:solidFill>
                          <a:latin typeface="Arial" panose="020B0604020202020204" pitchFamily="34" charset="0"/>
                          <a:cs typeface="Arial" panose="020B0604020202020204" pitchFamily="34" charset="0"/>
                        </a:rPr>
                        <a:t>PROJECT INFO</a:t>
                      </a: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9525" cap="flat" cmpd="sng" algn="ctr">
                      <a:solidFill>
                        <a:srgbClr val="FF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404247477"/>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PN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1794224127"/>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Project title</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4119806022"/>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Client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03503531"/>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Project leader</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extLst>
                  <a:ext uri="{0D108BD9-81ED-4DB2-BD59-A6C34878D82A}">
                    <a16:rowId xmlns:a16="http://schemas.microsoft.com/office/drawing/2014/main" val="2012447535"/>
                  </a:ext>
                </a:extLst>
              </a:tr>
              <a:tr h="18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292929"/>
                          </a:solidFill>
                          <a:latin typeface="Arial" panose="020B0604020202020204" pitchFamily="34" charset="0"/>
                          <a:cs typeface="Arial" panose="020B0604020202020204" pitchFamily="34" charset="0"/>
                        </a:rPr>
                        <a:t>BRIEFING INSTRUCTIONS</a:t>
                      </a: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9525" cap="flat" cmpd="sng" algn="ctr">
                      <a:solidFill>
                        <a:srgbClr val="FF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81120632"/>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Overall project instruction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816729115"/>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Conclusion layout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775208648"/>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Report language</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3620477378"/>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Low base size indication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1265250029"/>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Extra instruction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extLst>
                  <a:ext uri="{0D108BD9-81ED-4DB2-BD59-A6C34878D82A}">
                    <a16:rowId xmlns:a16="http://schemas.microsoft.com/office/drawing/2014/main" val="3782981876"/>
                  </a:ext>
                </a:extLst>
              </a:tr>
            </a:tbl>
          </a:graphicData>
        </a:graphic>
      </p:graphicFrame>
      <p:graphicFrame>
        <p:nvGraphicFramePr>
          <p:cNvPr id="55" name="IpsosToolbar_Briefing_Slide" hidden="1">
            <a:extLst>
              <a:ext uri="{FF2B5EF4-FFF2-40B4-BE49-F238E27FC236}">
                <a16:creationId xmlns:a16="http://schemas.microsoft.com/office/drawing/2014/main" id="{9A321B04-4097-41BF-ACC3-83D4F3241026}"/>
              </a:ext>
            </a:extLst>
          </p:cNvPr>
          <p:cNvGraphicFramePr>
            <a:graphicFrameLocks noGrp="1"/>
          </p:cNvGraphicFramePr>
          <p:nvPr userDrawn="1">
            <p:extLst>
              <p:ext uri="{D42A27DB-BD31-4B8C-83A1-F6EECF244321}">
                <p14:modId xmlns:p14="http://schemas.microsoft.com/office/powerpoint/2010/main" val="2515666389"/>
              </p:ext>
            </p:extLst>
          </p:nvPr>
        </p:nvGraphicFramePr>
        <p:xfrm>
          <a:off x="0" y="679520"/>
          <a:ext cx="4320000" cy="1440000"/>
        </p:xfrm>
        <a:graphic>
          <a:graphicData uri="http://schemas.openxmlformats.org/drawingml/2006/table">
            <a:tbl>
              <a:tblPr firstRow="1" bandRow="1">
                <a:tableStyleId>{2D5ABB26-0587-4C30-8999-92F81FD0307C}</a:tableStyleId>
              </a:tblPr>
              <a:tblGrid>
                <a:gridCol w="1584000">
                  <a:extLst>
                    <a:ext uri="{9D8B030D-6E8A-4147-A177-3AD203B41FA5}">
                      <a16:colId xmlns:a16="http://schemas.microsoft.com/office/drawing/2014/main" val="680429793"/>
                    </a:ext>
                  </a:extLst>
                </a:gridCol>
                <a:gridCol w="2736000">
                  <a:extLst>
                    <a:ext uri="{9D8B030D-6E8A-4147-A177-3AD203B41FA5}">
                      <a16:colId xmlns:a16="http://schemas.microsoft.com/office/drawing/2014/main" val="1717690144"/>
                    </a:ext>
                  </a:extLst>
                </a:gridCol>
              </a:tblGrid>
              <a:tr h="180000">
                <a:tc>
                  <a:txBody>
                    <a:bodyPr/>
                    <a:lstStyle/>
                    <a:p>
                      <a:r>
                        <a:rPr lang="en-US" sz="900" b="1" dirty="0">
                          <a:solidFill>
                            <a:srgbClr val="292929"/>
                          </a:solidFill>
                          <a:latin typeface="Arial" panose="020B0604020202020204" pitchFamily="34" charset="0"/>
                          <a:cs typeface="Arial" panose="020B0604020202020204" pitchFamily="34" charset="0"/>
                        </a:rPr>
                        <a:t>Base description (filter)</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158922941"/>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Banner info</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26179011"/>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Table/Question number/title</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589288394"/>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Break</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1794224127"/>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Slide/Chart </a:t>
                      </a:r>
                      <a:r>
                        <a:rPr lang="en-US" sz="900" b="0" i="0" dirty="0">
                          <a:solidFill>
                            <a:srgbClr val="292929"/>
                          </a:solidFill>
                          <a:latin typeface="Arial" panose="020B0604020202020204" pitchFamily="34" charset="0"/>
                          <a:cs typeface="Arial" panose="020B0604020202020204" pitchFamily="34" charset="0"/>
                        </a:rPr>
                        <a:t>(if not in library!)</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4119806022"/>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Ranking</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03503531"/>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Sigs</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012447535"/>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292929"/>
                          </a:solidFill>
                          <a:latin typeface="Arial" panose="020B0604020202020204" pitchFamily="34" charset="0"/>
                          <a:cs typeface="Arial" panose="020B0604020202020204" pitchFamily="34" charset="0"/>
                        </a:rPr>
                        <a:t>Extra instruction</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extLst>
                  <a:ext uri="{0D108BD9-81ED-4DB2-BD59-A6C34878D82A}">
                    <a16:rowId xmlns:a16="http://schemas.microsoft.com/office/drawing/2014/main" val="3782981876"/>
                  </a:ext>
                </a:extLst>
              </a:tr>
            </a:tbl>
          </a:graphicData>
        </a:graphic>
      </p:graphicFrame>
      <p:pic>
        <p:nvPicPr>
          <p:cNvPr id="13" name="Revision_img_PEND" descr="A close up of a clock&#10;&#10;Description automatically generated" hidden="1">
            <a:extLst>
              <a:ext uri="{FF2B5EF4-FFF2-40B4-BE49-F238E27FC236}">
                <a16:creationId xmlns:a16="http://schemas.microsoft.com/office/drawing/2014/main" id="{D4C9F46A-6DF0-4394-AED2-E263E37EA84E}"/>
              </a:ext>
            </a:extLst>
          </p:cNvPr>
          <p:cNvPicPr>
            <a:picLocks noChangeAspect="1"/>
          </p:cNvPicPr>
          <p:nvPr userDrawn="1"/>
        </p:nvPicPr>
        <p:blipFill>
          <a:blip r:embed="rId53">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pic>
        <p:nvPicPr>
          <p:cNvPr id="15" name="Revision_img_OK" descr="A picture containing object, clock&#10;&#10;Description automatically generated" hidden="1">
            <a:extLst>
              <a:ext uri="{FF2B5EF4-FFF2-40B4-BE49-F238E27FC236}">
                <a16:creationId xmlns:a16="http://schemas.microsoft.com/office/drawing/2014/main" id="{FD17A96F-4177-435A-9D24-55F9479D5AF7}"/>
              </a:ext>
            </a:extLst>
          </p:cNvPr>
          <p:cNvPicPr>
            <a:picLocks noChangeAspect="1"/>
          </p:cNvPicPr>
          <p:nvPr userDrawn="1"/>
        </p:nvPicPr>
        <p:blipFill>
          <a:blip r:embed="rId54">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pic>
        <p:nvPicPr>
          <p:cNvPr id="16" name="Revision_img_REV" descr="A picture containing object, clock&#10;&#10;Description automatically generated" hidden="1">
            <a:extLst>
              <a:ext uri="{FF2B5EF4-FFF2-40B4-BE49-F238E27FC236}">
                <a16:creationId xmlns:a16="http://schemas.microsoft.com/office/drawing/2014/main" id="{04539F39-F53E-48C7-809D-A8C6001EAF80}"/>
              </a:ext>
            </a:extLst>
          </p:cNvPr>
          <p:cNvPicPr>
            <a:picLocks noChangeAspect="1"/>
          </p:cNvPicPr>
          <p:nvPr userDrawn="1"/>
        </p:nvPicPr>
        <p:blipFill>
          <a:blip r:embed="rId55">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sp>
        <p:nvSpPr>
          <p:cNvPr id="14" name="strVersion" hidden="1">
            <a:extLst>
              <a:ext uri="{FF2B5EF4-FFF2-40B4-BE49-F238E27FC236}">
                <a16:creationId xmlns:a16="http://schemas.microsoft.com/office/drawing/2014/main" id="{0A9555C8-BBE0-4755-B53A-AA4D731412DA}"/>
              </a:ext>
            </a:extLst>
          </p:cNvPr>
          <p:cNvSpPr txBox="1"/>
          <p:nvPr userDrawn="1"/>
        </p:nvSpPr>
        <p:spPr>
          <a:xfrm>
            <a:off x="12192000" y="-359807"/>
            <a:ext cx="771525" cy="369332"/>
          </a:xfrm>
          <a:prstGeom prst="rect">
            <a:avLst/>
          </a:prstGeom>
          <a:noFill/>
        </p:spPr>
        <p:txBody>
          <a:bodyPr wrap="square" rtlCol="0">
            <a:spAutoFit/>
          </a:bodyPr>
          <a:lstStyle/>
          <a:p>
            <a:r>
              <a:rPr lang="en-US" dirty="0"/>
              <a:t>V2</a:t>
            </a:r>
          </a:p>
        </p:txBody>
      </p:sp>
      <p:sp>
        <p:nvSpPr>
          <p:cNvPr id="56" name="SigLetters" hidden="1">
            <a:extLst>
              <a:ext uri="{FF2B5EF4-FFF2-40B4-BE49-F238E27FC236}">
                <a16:creationId xmlns:a16="http://schemas.microsoft.com/office/drawing/2014/main" id="{1368C784-E146-499C-B461-44A99F6BC935}"/>
              </a:ext>
            </a:extLst>
          </p:cNvPr>
          <p:cNvSpPr txBox="1"/>
          <p:nvPr userDrawn="1"/>
        </p:nvSpPr>
        <p:spPr>
          <a:xfrm>
            <a:off x="12269749" y="592722"/>
            <a:ext cx="175295" cy="184666"/>
          </a:xfrm>
          <a:prstGeom prst="rect">
            <a:avLst/>
          </a:prstGeom>
          <a:noFill/>
        </p:spPr>
        <p:txBody>
          <a:bodyPr wrap="none" lIns="36000" tIns="0" rIns="36000" bIns="0" rtlCol="0" anchor="ctr">
            <a:spAutoFit/>
          </a:bodyPr>
          <a:lstStyle/>
          <a:p>
            <a:pPr algn="l"/>
            <a:r>
              <a:rPr lang="en-US" sz="1200" dirty="0">
                <a:solidFill>
                  <a:schemeClr val="bg2"/>
                </a:solidFill>
              </a:rPr>
              <a:t>A</a:t>
            </a:r>
          </a:p>
        </p:txBody>
      </p:sp>
      <p:sp>
        <p:nvSpPr>
          <p:cNvPr id="57" name="SigLettersWhite" hidden="1">
            <a:extLst>
              <a:ext uri="{FF2B5EF4-FFF2-40B4-BE49-F238E27FC236}">
                <a16:creationId xmlns:a16="http://schemas.microsoft.com/office/drawing/2014/main" id="{5F0FC659-8C80-41CA-8204-F00D29690A9F}"/>
              </a:ext>
            </a:extLst>
          </p:cNvPr>
          <p:cNvSpPr txBox="1"/>
          <p:nvPr userDrawn="1"/>
        </p:nvSpPr>
        <p:spPr>
          <a:xfrm>
            <a:off x="12567513" y="592722"/>
            <a:ext cx="175295" cy="184666"/>
          </a:xfrm>
          <a:prstGeom prst="rect">
            <a:avLst/>
          </a:prstGeom>
          <a:noFill/>
        </p:spPr>
        <p:txBody>
          <a:bodyPr wrap="none" lIns="36000" tIns="0" rIns="36000" bIns="0" rtlCol="0" anchor="ctr">
            <a:spAutoFit/>
          </a:bodyPr>
          <a:lstStyle/>
          <a:p>
            <a:pPr algn="ctr"/>
            <a:r>
              <a:rPr lang="en-US" sz="1200" dirty="0">
                <a:solidFill>
                  <a:schemeClr val="bg1"/>
                </a:solidFill>
              </a:rPr>
              <a:t>A</a:t>
            </a:r>
          </a:p>
        </p:txBody>
      </p:sp>
      <p:grpSp>
        <p:nvGrpSpPr>
          <p:cNvPr id="58" name="SigEvoPos" hidden="1">
            <a:extLst>
              <a:ext uri="{FF2B5EF4-FFF2-40B4-BE49-F238E27FC236}">
                <a16:creationId xmlns:a16="http://schemas.microsoft.com/office/drawing/2014/main" id="{CEE72962-8A97-47DB-AFB8-1259FDB4996E}"/>
              </a:ext>
            </a:extLst>
          </p:cNvPr>
          <p:cNvGrpSpPr/>
          <p:nvPr userDrawn="1"/>
        </p:nvGrpSpPr>
        <p:grpSpPr>
          <a:xfrm>
            <a:off x="12251885" y="0"/>
            <a:ext cx="216000" cy="216000"/>
            <a:chOff x="7716328" y="2107098"/>
            <a:chExt cx="216000" cy="216000"/>
          </a:xfrm>
        </p:grpSpPr>
        <p:sp>
          <p:nvSpPr>
            <p:cNvPr id="59" name="Oval 58">
              <a:extLst>
                <a:ext uri="{FF2B5EF4-FFF2-40B4-BE49-F238E27FC236}">
                  <a16:creationId xmlns:a16="http://schemas.microsoft.com/office/drawing/2014/main" id="{8CA96B3D-AC96-4376-AEEA-42E227717183}"/>
                </a:ext>
              </a:extLst>
            </p:cNvPr>
            <p:cNvSpPr/>
            <p:nvPr/>
          </p:nvSpPr>
          <p:spPr>
            <a:xfrm>
              <a:off x="7716328" y="2107098"/>
              <a:ext cx="216000" cy="216000"/>
            </a:xfrm>
            <a:prstGeom prst="ellipse">
              <a:avLst/>
            </a:prstGeom>
            <a:gradFill flip="none" rotWithShape="1">
              <a:gsLst>
                <a:gs pos="50000">
                  <a:schemeClr val="tx2"/>
                </a:gs>
                <a:gs pos="50000">
                  <a:schemeClr val="tx2">
                    <a:lumMod val="75000"/>
                  </a:schemeClr>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dirty="0"/>
            </a:p>
          </p:txBody>
        </p:sp>
        <p:grpSp>
          <p:nvGrpSpPr>
            <p:cNvPr id="60" name="Group 59">
              <a:extLst>
                <a:ext uri="{FF2B5EF4-FFF2-40B4-BE49-F238E27FC236}">
                  <a16:creationId xmlns:a16="http://schemas.microsoft.com/office/drawing/2014/main" id="{9C1D95EC-3943-43DA-BA4B-E85900AC0C82}"/>
                </a:ext>
              </a:extLst>
            </p:cNvPr>
            <p:cNvGrpSpPr>
              <a:grpSpLocks noChangeAspect="1"/>
            </p:cNvGrpSpPr>
            <p:nvPr/>
          </p:nvGrpSpPr>
          <p:grpSpPr>
            <a:xfrm rot="18900000">
              <a:off x="7758327" y="2179098"/>
              <a:ext cx="132003" cy="72000"/>
              <a:chOff x="10144608" y="897887"/>
              <a:chExt cx="326542" cy="178110"/>
            </a:xfrm>
          </p:grpSpPr>
          <p:sp>
            <p:nvSpPr>
              <p:cNvPr id="61" name="Line 34">
                <a:extLst>
                  <a:ext uri="{FF2B5EF4-FFF2-40B4-BE49-F238E27FC236}">
                    <a16:creationId xmlns:a16="http://schemas.microsoft.com/office/drawing/2014/main" id="{A494FEB9-9A8B-4583-97D2-C829EDC291F2}"/>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Rectangle 11">
                <a:extLst>
                  <a:ext uri="{FF2B5EF4-FFF2-40B4-BE49-F238E27FC236}">
                    <a16:creationId xmlns:a16="http://schemas.microsoft.com/office/drawing/2014/main" id="{82E7C67B-8C6C-4220-809C-93275AE16B2A}"/>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grpSp>
      <p:grpSp>
        <p:nvGrpSpPr>
          <p:cNvPr id="63" name="SigEvoNeg" hidden="1">
            <a:extLst>
              <a:ext uri="{FF2B5EF4-FFF2-40B4-BE49-F238E27FC236}">
                <a16:creationId xmlns:a16="http://schemas.microsoft.com/office/drawing/2014/main" id="{26D256C9-2982-4194-9161-91DCD727344D}"/>
              </a:ext>
            </a:extLst>
          </p:cNvPr>
          <p:cNvGrpSpPr/>
          <p:nvPr userDrawn="1"/>
        </p:nvGrpSpPr>
        <p:grpSpPr>
          <a:xfrm>
            <a:off x="12547160" y="0"/>
            <a:ext cx="216000" cy="216000"/>
            <a:chOff x="8011603" y="2107098"/>
            <a:chExt cx="216000" cy="216000"/>
          </a:xfrm>
        </p:grpSpPr>
        <p:sp>
          <p:nvSpPr>
            <p:cNvPr id="64" name="Oval 63">
              <a:extLst>
                <a:ext uri="{FF2B5EF4-FFF2-40B4-BE49-F238E27FC236}">
                  <a16:creationId xmlns:a16="http://schemas.microsoft.com/office/drawing/2014/main" id="{DE9C88E6-C31F-49EF-9A2C-E3BF552ECA57}"/>
                </a:ext>
              </a:extLst>
            </p:cNvPr>
            <p:cNvSpPr/>
            <p:nvPr/>
          </p:nvSpPr>
          <p:spPr>
            <a:xfrm rot="5400000">
              <a:off x="8011603" y="2107098"/>
              <a:ext cx="216000" cy="216000"/>
            </a:xfrm>
            <a:prstGeom prst="ellipse">
              <a:avLst/>
            </a:prstGeom>
            <a:gradFill flip="none" rotWithShape="1">
              <a:gsLst>
                <a:gs pos="50000">
                  <a:srgbClr val="D26464"/>
                </a:gs>
                <a:gs pos="50000">
                  <a:schemeClr val="accent5"/>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dirty="0"/>
            </a:p>
          </p:txBody>
        </p:sp>
        <p:grpSp>
          <p:nvGrpSpPr>
            <p:cNvPr id="65" name="Group 64">
              <a:extLst>
                <a:ext uri="{FF2B5EF4-FFF2-40B4-BE49-F238E27FC236}">
                  <a16:creationId xmlns:a16="http://schemas.microsoft.com/office/drawing/2014/main" id="{210CB986-73B4-4370-8343-38CD707265AF}"/>
                </a:ext>
              </a:extLst>
            </p:cNvPr>
            <p:cNvGrpSpPr>
              <a:grpSpLocks noChangeAspect="1"/>
            </p:cNvGrpSpPr>
            <p:nvPr/>
          </p:nvGrpSpPr>
          <p:grpSpPr>
            <a:xfrm rot="2700000">
              <a:off x="8053602" y="2179098"/>
              <a:ext cx="132003" cy="72000"/>
              <a:chOff x="10144608" y="897887"/>
              <a:chExt cx="326542" cy="178110"/>
            </a:xfrm>
          </p:grpSpPr>
          <p:sp>
            <p:nvSpPr>
              <p:cNvPr id="66" name="Line 34">
                <a:extLst>
                  <a:ext uri="{FF2B5EF4-FFF2-40B4-BE49-F238E27FC236}">
                    <a16:creationId xmlns:a16="http://schemas.microsoft.com/office/drawing/2014/main" id="{66914798-7052-4C26-B5E5-39FC90FA38BB}"/>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Rectangle 11">
                <a:extLst>
                  <a:ext uri="{FF2B5EF4-FFF2-40B4-BE49-F238E27FC236}">
                    <a16:creationId xmlns:a16="http://schemas.microsoft.com/office/drawing/2014/main" id="{100DD7DA-D18B-44DC-A1B1-15DFF3FEAE60}"/>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grpSp>
      <p:grpSp>
        <p:nvGrpSpPr>
          <p:cNvPr id="68" name="SigEvoNeutral1" hidden="1">
            <a:extLst>
              <a:ext uri="{FF2B5EF4-FFF2-40B4-BE49-F238E27FC236}">
                <a16:creationId xmlns:a16="http://schemas.microsoft.com/office/drawing/2014/main" id="{0C55890B-9ABA-4C9F-8369-3EA03EA9E478}"/>
              </a:ext>
            </a:extLst>
          </p:cNvPr>
          <p:cNvGrpSpPr/>
          <p:nvPr userDrawn="1"/>
        </p:nvGrpSpPr>
        <p:grpSpPr>
          <a:xfrm>
            <a:off x="12249396" y="293335"/>
            <a:ext cx="216000" cy="216000"/>
            <a:chOff x="4721041" y="2107098"/>
            <a:chExt cx="216000" cy="216000"/>
          </a:xfrm>
        </p:grpSpPr>
        <p:sp>
          <p:nvSpPr>
            <p:cNvPr id="69" name="Oval 68">
              <a:extLst>
                <a:ext uri="{FF2B5EF4-FFF2-40B4-BE49-F238E27FC236}">
                  <a16:creationId xmlns:a16="http://schemas.microsoft.com/office/drawing/2014/main" id="{C9D85F3B-0481-41CA-9AC2-35AB471751D8}"/>
                </a:ext>
              </a:extLst>
            </p:cNvPr>
            <p:cNvSpPr/>
            <p:nvPr/>
          </p:nvSpPr>
          <p:spPr>
            <a:xfrm>
              <a:off x="4721041" y="2107098"/>
              <a:ext cx="216000" cy="216000"/>
            </a:xfrm>
            <a:prstGeom prst="ellipse">
              <a:avLst/>
            </a:prstGeom>
            <a:gradFill flip="none" rotWithShape="1">
              <a:gsLst>
                <a:gs pos="50000">
                  <a:schemeClr val="tx1">
                    <a:lumMod val="75000"/>
                    <a:lumOff val="25000"/>
                  </a:schemeClr>
                </a:gs>
                <a:gs pos="50000">
                  <a:schemeClr val="tx1">
                    <a:lumMod val="90000"/>
                    <a:lumOff val="10000"/>
                  </a:schemeClr>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dirty="0"/>
            </a:p>
          </p:txBody>
        </p:sp>
        <p:grpSp>
          <p:nvGrpSpPr>
            <p:cNvPr id="70" name="Group 69">
              <a:extLst>
                <a:ext uri="{FF2B5EF4-FFF2-40B4-BE49-F238E27FC236}">
                  <a16:creationId xmlns:a16="http://schemas.microsoft.com/office/drawing/2014/main" id="{D9ABC394-6532-40A2-8B5E-A43E7B5A3924}"/>
                </a:ext>
              </a:extLst>
            </p:cNvPr>
            <p:cNvGrpSpPr>
              <a:grpSpLocks noChangeAspect="1"/>
            </p:cNvGrpSpPr>
            <p:nvPr/>
          </p:nvGrpSpPr>
          <p:grpSpPr>
            <a:xfrm rot="18900000">
              <a:off x="4763040" y="2179098"/>
              <a:ext cx="132003" cy="72000"/>
              <a:chOff x="10144608" y="897887"/>
              <a:chExt cx="326542" cy="178110"/>
            </a:xfrm>
          </p:grpSpPr>
          <p:sp>
            <p:nvSpPr>
              <p:cNvPr id="71" name="Line 34">
                <a:extLst>
                  <a:ext uri="{FF2B5EF4-FFF2-40B4-BE49-F238E27FC236}">
                    <a16:creationId xmlns:a16="http://schemas.microsoft.com/office/drawing/2014/main" id="{12623C42-5F5D-4C6E-A5BD-A1C42802B154}"/>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Rectangle 11">
                <a:extLst>
                  <a:ext uri="{FF2B5EF4-FFF2-40B4-BE49-F238E27FC236}">
                    <a16:creationId xmlns:a16="http://schemas.microsoft.com/office/drawing/2014/main" id="{A235B4A0-B394-448D-8E55-78BBAEDA4923}"/>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grpSp>
      <p:grpSp>
        <p:nvGrpSpPr>
          <p:cNvPr id="73" name="SigEvoNeutral2" hidden="1">
            <a:extLst>
              <a:ext uri="{FF2B5EF4-FFF2-40B4-BE49-F238E27FC236}">
                <a16:creationId xmlns:a16="http://schemas.microsoft.com/office/drawing/2014/main" id="{28E8C852-F234-4266-8A97-D857C651A73F}"/>
              </a:ext>
            </a:extLst>
          </p:cNvPr>
          <p:cNvGrpSpPr/>
          <p:nvPr userDrawn="1"/>
        </p:nvGrpSpPr>
        <p:grpSpPr>
          <a:xfrm>
            <a:off x="12547160" y="293335"/>
            <a:ext cx="216000" cy="216000"/>
            <a:chOff x="5016316" y="2107098"/>
            <a:chExt cx="216000" cy="216000"/>
          </a:xfrm>
        </p:grpSpPr>
        <p:sp>
          <p:nvSpPr>
            <p:cNvPr id="74" name="Oval 73">
              <a:extLst>
                <a:ext uri="{FF2B5EF4-FFF2-40B4-BE49-F238E27FC236}">
                  <a16:creationId xmlns:a16="http://schemas.microsoft.com/office/drawing/2014/main" id="{978EF784-660B-44F5-B501-F27E2D437A7A}"/>
                </a:ext>
              </a:extLst>
            </p:cNvPr>
            <p:cNvSpPr/>
            <p:nvPr/>
          </p:nvSpPr>
          <p:spPr>
            <a:xfrm rot="5400000">
              <a:off x="5016316" y="2107098"/>
              <a:ext cx="216000" cy="216000"/>
            </a:xfrm>
            <a:prstGeom prst="ellipse">
              <a:avLst/>
            </a:prstGeom>
            <a:gradFill flip="none" rotWithShape="1">
              <a:gsLst>
                <a:gs pos="50000">
                  <a:schemeClr val="tx1">
                    <a:lumMod val="75000"/>
                    <a:lumOff val="25000"/>
                  </a:schemeClr>
                </a:gs>
                <a:gs pos="50000">
                  <a:schemeClr val="tx1">
                    <a:lumMod val="90000"/>
                    <a:lumOff val="10000"/>
                  </a:schemeClr>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dirty="0"/>
            </a:p>
          </p:txBody>
        </p:sp>
        <p:grpSp>
          <p:nvGrpSpPr>
            <p:cNvPr id="75" name="Group 74">
              <a:extLst>
                <a:ext uri="{FF2B5EF4-FFF2-40B4-BE49-F238E27FC236}">
                  <a16:creationId xmlns:a16="http://schemas.microsoft.com/office/drawing/2014/main" id="{030E8117-8EAF-451E-8A19-0B06D489CE2F}"/>
                </a:ext>
              </a:extLst>
            </p:cNvPr>
            <p:cNvGrpSpPr>
              <a:grpSpLocks noChangeAspect="1"/>
            </p:cNvGrpSpPr>
            <p:nvPr/>
          </p:nvGrpSpPr>
          <p:grpSpPr>
            <a:xfrm rot="2700000">
              <a:off x="5058315" y="2179098"/>
              <a:ext cx="132003" cy="72000"/>
              <a:chOff x="10144608" y="897887"/>
              <a:chExt cx="326542" cy="178110"/>
            </a:xfrm>
          </p:grpSpPr>
          <p:sp>
            <p:nvSpPr>
              <p:cNvPr id="76" name="Line 34">
                <a:extLst>
                  <a:ext uri="{FF2B5EF4-FFF2-40B4-BE49-F238E27FC236}">
                    <a16:creationId xmlns:a16="http://schemas.microsoft.com/office/drawing/2014/main" id="{301F5CD4-0B36-4635-86A3-427EC17DE222}"/>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Rectangle 11">
                <a:extLst>
                  <a:ext uri="{FF2B5EF4-FFF2-40B4-BE49-F238E27FC236}">
                    <a16:creationId xmlns:a16="http://schemas.microsoft.com/office/drawing/2014/main" id="{EE6B86A9-0574-4B6F-BE28-30BFC3AB38B1}"/>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grpSp>
      <p:sp>
        <p:nvSpPr>
          <p:cNvPr id="78" name="LowBase" hidden="1">
            <a:extLst>
              <a:ext uri="{FF2B5EF4-FFF2-40B4-BE49-F238E27FC236}">
                <a16:creationId xmlns:a16="http://schemas.microsoft.com/office/drawing/2014/main" id="{F8BFCD37-1CEB-4808-B63C-96369AB2D05F}"/>
              </a:ext>
            </a:extLst>
          </p:cNvPr>
          <p:cNvSpPr txBox="1"/>
          <p:nvPr userDrawn="1"/>
        </p:nvSpPr>
        <p:spPr>
          <a:xfrm>
            <a:off x="12827705" y="608111"/>
            <a:ext cx="122397" cy="153888"/>
          </a:xfrm>
          <a:prstGeom prst="rect">
            <a:avLst/>
          </a:prstGeom>
        </p:spPr>
        <p:txBody>
          <a:bodyPr vert="horz" wrap="none" lIns="36000" tIns="0" rIns="36000" bIns="0" rtlCol="0" anchor="ctr">
            <a:spAutoFit/>
          </a:bodyPr>
          <a:lstStyle/>
          <a:p>
            <a:pPr algn="l"/>
            <a:r>
              <a:rPr lang="en-US" sz="1000" dirty="0">
                <a:solidFill>
                  <a:schemeClr val="accent5"/>
                </a:solidFill>
              </a:rPr>
              <a:t>*</a:t>
            </a:r>
          </a:p>
        </p:txBody>
      </p:sp>
      <p:sp>
        <p:nvSpPr>
          <p:cNvPr id="79" name="LowBaseNote" hidden="1">
            <a:extLst>
              <a:ext uri="{FF2B5EF4-FFF2-40B4-BE49-F238E27FC236}">
                <a16:creationId xmlns:a16="http://schemas.microsoft.com/office/drawing/2014/main" id="{210FB04D-C430-4221-8960-E3E415980D74}"/>
              </a:ext>
            </a:extLst>
          </p:cNvPr>
          <p:cNvSpPr txBox="1"/>
          <p:nvPr userDrawn="1"/>
        </p:nvSpPr>
        <p:spPr>
          <a:xfrm>
            <a:off x="10735647" y="5960061"/>
            <a:ext cx="1048365" cy="169277"/>
          </a:xfrm>
          <a:prstGeom prst="rect">
            <a:avLst/>
          </a:prstGeom>
        </p:spPr>
        <p:txBody>
          <a:bodyPr vert="horz" wrap="none" lIns="0" tIns="0" rIns="0" bIns="0" rtlCol="0" anchor="b">
            <a:spAutoFit/>
          </a:bodyPr>
          <a:lstStyle/>
          <a:p>
            <a:pPr algn="r"/>
            <a:r>
              <a:rPr lang="en-US" sz="1100" b="1" dirty="0">
                <a:solidFill>
                  <a:schemeClr val="accent5"/>
                </a:solidFill>
              </a:rPr>
              <a:t>*Low base size!</a:t>
            </a:r>
          </a:p>
        </p:txBody>
      </p:sp>
      <p:sp>
        <p:nvSpPr>
          <p:cNvPr id="80" name="BaseTooLow" hidden="1">
            <a:extLst>
              <a:ext uri="{FF2B5EF4-FFF2-40B4-BE49-F238E27FC236}">
                <a16:creationId xmlns:a16="http://schemas.microsoft.com/office/drawing/2014/main" id="{5C00C895-8F41-41AB-8333-8139A4522D43}"/>
              </a:ext>
            </a:extLst>
          </p:cNvPr>
          <p:cNvSpPr/>
          <p:nvPr userDrawn="1"/>
        </p:nvSpPr>
        <p:spPr>
          <a:xfrm>
            <a:off x="12269749" y="860775"/>
            <a:ext cx="1080000" cy="108000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100" dirty="0">
                <a:solidFill>
                  <a:schemeClr val="tx1">
                    <a:lumMod val="50000"/>
                    <a:lumOff val="50000"/>
                  </a:schemeClr>
                </a:solidFill>
              </a:rPr>
              <a:t>Base too low</a:t>
            </a:r>
          </a:p>
        </p:txBody>
      </p:sp>
      <p:grpSp>
        <p:nvGrpSpPr>
          <p:cNvPr id="81" name="NoteFoot" hidden="1">
            <a:extLst>
              <a:ext uri="{FF2B5EF4-FFF2-40B4-BE49-F238E27FC236}">
                <a16:creationId xmlns:a16="http://schemas.microsoft.com/office/drawing/2014/main" id="{4062F654-5D39-4B8D-A59B-01385FB1A59C}"/>
              </a:ext>
            </a:extLst>
          </p:cNvPr>
          <p:cNvGrpSpPr/>
          <p:nvPr userDrawn="1"/>
        </p:nvGrpSpPr>
        <p:grpSpPr>
          <a:xfrm>
            <a:off x="407988" y="5914897"/>
            <a:ext cx="3386846" cy="226591"/>
            <a:chOff x="3580280" y="5914897"/>
            <a:chExt cx="3386846" cy="226591"/>
          </a:xfrm>
        </p:grpSpPr>
        <p:sp>
          <p:nvSpPr>
            <p:cNvPr id="82" name="Rectangle 81">
              <a:extLst>
                <a:ext uri="{FF2B5EF4-FFF2-40B4-BE49-F238E27FC236}">
                  <a16:creationId xmlns:a16="http://schemas.microsoft.com/office/drawing/2014/main" id="{BFBA9643-E91D-460E-92FE-A7F27B6B033D}"/>
                </a:ext>
              </a:extLst>
            </p:cNvPr>
            <p:cNvSpPr/>
            <p:nvPr/>
          </p:nvSpPr>
          <p:spPr>
            <a:xfrm>
              <a:off x="3672853" y="5914897"/>
              <a:ext cx="3294273" cy="22659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72000" bIns="36000" rtlCol="0" anchor="b">
              <a:spAutoFit/>
            </a:bodyPr>
            <a:lstStyle/>
            <a:p>
              <a:r>
                <a:rPr lang="en-US" sz="1000" dirty="0">
                  <a:solidFill>
                    <a:schemeClr val="bg1">
                      <a:lumMod val="50000"/>
                    </a:schemeClr>
                  </a:solidFill>
                </a:rPr>
                <a:t>[A single line of text here. Lorem ipsum dolor sit </a:t>
              </a:r>
              <a:r>
                <a:rPr lang="en-US" sz="1000" dirty="0" err="1">
                  <a:solidFill>
                    <a:schemeClr val="bg1">
                      <a:lumMod val="50000"/>
                    </a:schemeClr>
                  </a:solidFill>
                </a:rPr>
                <a:t>amet</a:t>
              </a:r>
              <a:r>
                <a:rPr lang="en-US" sz="1000" dirty="0">
                  <a:solidFill>
                    <a:schemeClr val="bg1">
                      <a:lumMod val="50000"/>
                    </a:schemeClr>
                  </a:solidFill>
                </a:rPr>
                <a:t>.]</a:t>
              </a:r>
            </a:p>
          </p:txBody>
        </p:sp>
        <p:grpSp>
          <p:nvGrpSpPr>
            <p:cNvPr id="83" name="Group 82">
              <a:extLst>
                <a:ext uri="{FF2B5EF4-FFF2-40B4-BE49-F238E27FC236}">
                  <a16:creationId xmlns:a16="http://schemas.microsoft.com/office/drawing/2014/main" id="{A743A199-F856-4FC0-8EB8-AE76AF82B2B1}"/>
                </a:ext>
              </a:extLst>
            </p:cNvPr>
            <p:cNvGrpSpPr/>
            <p:nvPr/>
          </p:nvGrpSpPr>
          <p:grpSpPr>
            <a:xfrm>
              <a:off x="3580280" y="5928668"/>
              <a:ext cx="180000" cy="180000"/>
              <a:chOff x="3084430" y="5367461"/>
              <a:chExt cx="180000" cy="180000"/>
            </a:xfrm>
            <a:effectLst>
              <a:outerShdw dist="25400" dir="2700000" algn="tl" rotWithShape="0">
                <a:schemeClr val="tx1">
                  <a:alpha val="40000"/>
                </a:schemeClr>
              </a:outerShdw>
            </a:effectLst>
          </p:grpSpPr>
          <p:sp>
            <p:nvSpPr>
              <p:cNvPr id="84" name="Ellipse 87">
                <a:extLst>
                  <a:ext uri="{FF2B5EF4-FFF2-40B4-BE49-F238E27FC236}">
                    <a16:creationId xmlns:a16="http://schemas.microsoft.com/office/drawing/2014/main" id="{2DAC5CE3-1147-4088-9471-41334D639325}"/>
                  </a:ext>
                </a:extLst>
              </p:cNvPr>
              <p:cNvSpPr/>
              <p:nvPr/>
            </p:nvSpPr>
            <p:spPr>
              <a:xfrm>
                <a:off x="3084430" y="5367461"/>
                <a:ext cx="180000" cy="180000"/>
              </a:xfrm>
              <a:prstGeom prst="ellipse">
                <a:avLst/>
              </a:prstGeom>
              <a:solidFill>
                <a:schemeClr val="tx2"/>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85" name="Group 84">
                <a:extLst>
                  <a:ext uri="{FF2B5EF4-FFF2-40B4-BE49-F238E27FC236}">
                    <a16:creationId xmlns:a16="http://schemas.microsoft.com/office/drawing/2014/main" id="{0691B1B3-FBBC-4AE7-85A9-FC08CE30BD57}"/>
                  </a:ext>
                </a:extLst>
              </p:cNvPr>
              <p:cNvGrpSpPr/>
              <p:nvPr/>
            </p:nvGrpSpPr>
            <p:grpSpPr>
              <a:xfrm>
                <a:off x="3172630" y="5420532"/>
                <a:ext cx="3600" cy="92906"/>
                <a:chOff x="3172630" y="5421189"/>
                <a:chExt cx="3600" cy="92906"/>
              </a:xfrm>
            </p:grpSpPr>
            <p:sp>
              <p:nvSpPr>
                <p:cNvPr id="86" name="Line 37">
                  <a:extLst>
                    <a:ext uri="{FF2B5EF4-FFF2-40B4-BE49-F238E27FC236}">
                      <a16:creationId xmlns:a16="http://schemas.microsoft.com/office/drawing/2014/main" id="{4050BD63-C72F-4577-B79E-F26B533A3CE4}"/>
                    </a:ext>
                  </a:extLst>
                </p:cNvPr>
                <p:cNvSpPr>
                  <a:spLocks noChangeShapeType="1"/>
                </p:cNvSpPr>
                <p:nvPr/>
              </p:nvSpPr>
              <p:spPr bwMode="auto">
                <a:xfrm>
                  <a:off x="3174430" y="5454747"/>
                  <a:ext cx="0" cy="59348"/>
                </a:xfrm>
                <a:prstGeom prst="lin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Oval 38">
                  <a:extLst>
                    <a:ext uri="{FF2B5EF4-FFF2-40B4-BE49-F238E27FC236}">
                      <a16:creationId xmlns:a16="http://schemas.microsoft.com/office/drawing/2014/main" id="{3FE62FA7-8AC9-4E85-8772-296CFA4B1426}"/>
                    </a:ext>
                  </a:extLst>
                </p:cNvPr>
                <p:cNvSpPr>
                  <a:spLocks noChangeAspect="1" noChangeArrowheads="1"/>
                </p:cNvSpPr>
                <p:nvPr/>
              </p:nvSpPr>
              <p:spPr bwMode="auto">
                <a:xfrm>
                  <a:off x="3172630" y="5421189"/>
                  <a:ext cx="3600" cy="3600"/>
                </a:xfrm>
                <a:prstGeom prst="ellips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grpSp>
        <p:nvGrpSpPr>
          <p:cNvPr id="88" name="NoteSide" hidden="1">
            <a:extLst>
              <a:ext uri="{FF2B5EF4-FFF2-40B4-BE49-F238E27FC236}">
                <a16:creationId xmlns:a16="http://schemas.microsoft.com/office/drawing/2014/main" id="{5F10C23F-4A00-49CC-959F-AC5525C101AD}"/>
              </a:ext>
            </a:extLst>
          </p:cNvPr>
          <p:cNvGrpSpPr/>
          <p:nvPr userDrawn="1"/>
        </p:nvGrpSpPr>
        <p:grpSpPr>
          <a:xfrm>
            <a:off x="9696449" y="2130188"/>
            <a:ext cx="2087563" cy="1758901"/>
            <a:chOff x="9696450" y="1976796"/>
            <a:chExt cx="2087563" cy="1758901"/>
          </a:xfrm>
        </p:grpSpPr>
        <p:sp>
          <p:nvSpPr>
            <p:cNvPr id="89" name="Rectangle 88">
              <a:extLst>
                <a:ext uri="{FF2B5EF4-FFF2-40B4-BE49-F238E27FC236}">
                  <a16:creationId xmlns:a16="http://schemas.microsoft.com/office/drawing/2014/main" id="{F9301A52-ADDC-493A-B5E5-5D547EDDA4C8}"/>
                </a:ext>
              </a:extLst>
            </p:cNvPr>
            <p:cNvSpPr/>
            <p:nvPr/>
          </p:nvSpPr>
          <p:spPr>
            <a:xfrm>
              <a:off x="9784080" y="2066797"/>
              <a:ext cx="1999933" cy="1668900"/>
            </a:xfrm>
            <a:prstGeom prst="rect">
              <a:avLst/>
            </a:prstGeom>
            <a:solidFill>
              <a:schemeClr val="tx1">
                <a:lumMod val="10000"/>
                <a:lumOff val="90000"/>
              </a:schemeClr>
            </a:solidFill>
            <a:ln>
              <a:no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72000" bIns="72000" rtlCol="0" anchor="t">
              <a:spAutoFit/>
            </a:bodyPr>
            <a:lstStyle/>
            <a:p>
              <a:r>
                <a:rPr lang="en-US" sz="1100" dirty="0">
                  <a:solidFill>
                    <a:schemeClr val="bg1">
                      <a:lumMod val="50000"/>
                    </a:schemeClr>
                  </a:solidFill>
                </a:rPr>
                <a:t>(A few sentences of text.) Lorem ipsum dolor sit amet, consectetuer adipiscing elit. Maecenas porttitor congue massa. Fusce posuere, magna sed pulvinar </a:t>
              </a:r>
              <a:r>
                <a:rPr lang="en-US" sz="1100" dirty="0" err="1">
                  <a:solidFill>
                    <a:schemeClr val="bg1">
                      <a:lumMod val="50000"/>
                    </a:schemeClr>
                  </a:solidFill>
                </a:rPr>
                <a:t>ultricies</a:t>
              </a:r>
              <a:r>
                <a:rPr lang="en-US" sz="1100" dirty="0">
                  <a:solidFill>
                    <a:schemeClr val="bg1">
                      <a:lumMod val="50000"/>
                    </a:schemeClr>
                  </a:solidFill>
                </a:rPr>
                <a:t>.</a:t>
              </a:r>
            </a:p>
            <a:p>
              <a:endParaRPr lang="en-US" sz="1100" dirty="0">
                <a:solidFill>
                  <a:schemeClr val="bg1">
                    <a:lumMod val="50000"/>
                  </a:schemeClr>
                </a:solidFill>
              </a:endParaRPr>
            </a:p>
            <a:p>
              <a:r>
                <a:rPr lang="en-US" sz="1100" dirty="0">
                  <a:solidFill>
                    <a:schemeClr val="bg1">
                      <a:lumMod val="50000"/>
                    </a:schemeClr>
                  </a:solidFill>
                </a:rPr>
                <a:t>Nunc viverra imperdiet enim. Fusce est. Vivamus a </a:t>
              </a:r>
              <a:r>
                <a:rPr lang="en-US" sz="1100" dirty="0" err="1">
                  <a:solidFill>
                    <a:schemeClr val="bg1">
                      <a:lumMod val="50000"/>
                    </a:schemeClr>
                  </a:solidFill>
                </a:rPr>
                <a:t>tellus</a:t>
              </a:r>
              <a:r>
                <a:rPr lang="en-US" sz="1100" dirty="0">
                  <a:solidFill>
                    <a:schemeClr val="bg1">
                      <a:lumMod val="50000"/>
                    </a:schemeClr>
                  </a:solidFill>
                </a:rPr>
                <a:t>.</a:t>
              </a:r>
            </a:p>
          </p:txBody>
        </p:sp>
        <p:grpSp>
          <p:nvGrpSpPr>
            <p:cNvPr id="90" name="Group 89">
              <a:extLst>
                <a:ext uri="{FF2B5EF4-FFF2-40B4-BE49-F238E27FC236}">
                  <a16:creationId xmlns:a16="http://schemas.microsoft.com/office/drawing/2014/main" id="{DCE197DC-1D4A-42E2-A057-E9EF63499502}"/>
                </a:ext>
              </a:extLst>
            </p:cNvPr>
            <p:cNvGrpSpPr/>
            <p:nvPr/>
          </p:nvGrpSpPr>
          <p:grpSpPr>
            <a:xfrm>
              <a:off x="9696450" y="1976796"/>
              <a:ext cx="180000" cy="180000"/>
              <a:chOff x="3084430" y="5376985"/>
              <a:chExt cx="180000" cy="180000"/>
            </a:xfrm>
            <a:effectLst>
              <a:outerShdw dist="25400" dir="2700000" algn="tl" rotWithShape="0">
                <a:schemeClr val="tx1">
                  <a:alpha val="40000"/>
                </a:schemeClr>
              </a:outerShdw>
            </a:effectLst>
          </p:grpSpPr>
          <p:sp>
            <p:nvSpPr>
              <p:cNvPr id="91" name="Ellipse 87">
                <a:extLst>
                  <a:ext uri="{FF2B5EF4-FFF2-40B4-BE49-F238E27FC236}">
                    <a16:creationId xmlns:a16="http://schemas.microsoft.com/office/drawing/2014/main" id="{B1B0C131-5E02-4EB4-8B70-EBFF017C2F4C}"/>
                  </a:ext>
                </a:extLst>
              </p:cNvPr>
              <p:cNvSpPr/>
              <p:nvPr/>
            </p:nvSpPr>
            <p:spPr>
              <a:xfrm>
                <a:off x="3084430" y="5376985"/>
                <a:ext cx="180000" cy="180000"/>
              </a:xfrm>
              <a:prstGeom prst="ellipse">
                <a:avLst/>
              </a:prstGeom>
              <a:solidFill>
                <a:schemeClr val="tx2"/>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92" name="Group 91">
                <a:extLst>
                  <a:ext uri="{FF2B5EF4-FFF2-40B4-BE49-F238E27FC236}">
                    <a16:creationId xmlns:a16="http://schemas.microsoft.com/office/drawing/2014/main" id="{BD237667-E320-48CE-A338-EDCEAEAC2580}"/>
                  </a:ext>
                </a:extLst>
              </p:cNvPr>
              <p:cNvGrpSpPr/>
              <p:nvPr/>
            </p:nvGrpSpPr>
            <p:grpSpPr>
              <a:xfrm>
                <a:off x="3172630" y="5420532"/>
                <a:ext cx="3600" cy="92906"/>
                <a:chOff x="3172630" y="5421189"/>
                <a:chExt cx="3600" cy="92906"/>
              </a:xfrm>
            </p:grpSpPr>
            <p:sp>
              <p:nvSpPr>
                <p:cNvPr id="93" name="Line 37">
                  <a:extLst>
                    <a:ext uri="{FF2B5EF4-FFF2-40B4-BE49-F238E27FC236}">
                      <a16:creationId xmlns:a16="http://schemas.microsoft.com/office/drawing/2014/main" id="{1816BDD0-143D-44A8-8DA6-F34703B12E09}"/>
                    </a:ext>
                  </a:extLst>
                </p:cNvPr>
                <p:cNvSpPr>
                  <a:spLocks noChangeShapeType="1"/>
                </p:cNvSpPr>
                <p:nvPr/>
              </p:nvSpPr>
              <p:spPr bwMode="auto">
                <a:xfrm>
                  <a:off x="3174430" y="5454747"/>
                  <a:ext cx="0" cy="59348"/>
                </a:xfrm>
                <a:prstGeom prst="lin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Oval 38">
                  <a:extLst>
                    <a:ext uri="{FF2B5EF4-FFF2-40B4-BE49-F238E27FC236}">
                      <a16:creationId xmlns:a16="http://schemas.microsoft.com/office/drawing/2014/main" id="{088CFA48-4BDB-4FAE-B845-9FF8163B3048}"/>
                    </a:ext>
                  </a:extLst>
                </p:cNvPr>
                <p:cNvSpPr>
                  <a:spLocks noChangeAspect="1" noChangeArrowheads="1"/>
                </p:cNvSpPr>
                <p:nvPr/>
              </p:nvSpPr>
              <p:spPr bwMode="auto">
                <a:xfrm>
                  <a:off x="3172630" y="5421189"/>
                  <a:ext cx="3600" cy="3600"/>
                </a:xfrm>
                <a:prstGeom prst="ellips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sp>
        <p:nvSpPr>
          <p:cNvPr id="95" name="N/A" hidden="1">
            <a:extLst>
              <a:ext uri="{FF2B5EF4-FFF2-40B4-BE49-F238E27FC236}">
                <a16:creationId xmlns:a16="http://schemas.microsoft.com/office/drawing/2014/main" id="{81EA649B-C9F1-409A-86C1-02C23EE734C2}"/>
              </a:ext>
            </a:extLst>
          </p:cNvPr>
          <p:cNvSpPr txBox="1"/>
          <p:nvPr userDrawn="1"/>
        </p:nvSpPr>
        <p:spPr>
          <a:xfrm>
            <a:off x="13034999" y="608111"/>
            <a:ext cx="285903" cy="153888"/>
          </a:xfrm>
          <a:prstGeom prst="rect">
            <a:avLst/>
          </a:prstGeom>
        </p:spPr>
        <p:txBody>
          <a:bodyPr vert="horz" wrap="none" lIns="36000" tIns="0" rIns="36000" bIns="0" rtlCol="0" anchor="ctr">
            <a:spAutoFit/>
          </a:bodyPr>
          <a:lstStyle/>
          <a:p>
            <a:pPr algn="l"/>
            <a:r>
              <a:rPr lang="en-US" sz="1000" dirty="0">
                <a:solidFill>
                  <a:schemeClr val="tx1">
                    <a:lumMod val="50000"/>
                    <a:lumOff val="50000"/>
                  </a:schemeClr>
                </a:solidFill>
              </a:rPr>
              <a:t>N/A</a:t>
            </a:r>
          </a:p>
        </p:txBody>
      </p:sp>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649" r:id="rId1"/>
    <p:sldLayoutId id="2147483766" r:id="rId2"/>
    <p:sldLayoutId id="2147483787" r:id="rId3"/>
    <p:sldLayoutId id="2147483664" r:id="rId4"/>
    <p:sldLayoutId id="2147483776" r:id="rId5"/>
    <p:sldLayoutId id="2147483801" r:id="rId6"/>
    <p:sldLayoutId id="2147483651" r:id="rId7"/>
    <p:sldLayoutId id="2147483771" r:id="rId8"/>
    <p:sldLayoutId id="2147483772" r:id="rId9"/>
    <p:sldLayoutId id="2147483767" r:id="rId10"/>
    <p:sldLayoutId id="2147483788" r:id="rId11"/>
    <p:sldLayoutId id="2147483789" r:id="rId12"/>
    <p:sldLayoutId id="2147483683" r:id="rId13"/>
    <p:sldLayoutId id="2147483790" r:id="rId14"/>
    <p:sldLayoutId id="2147483791" r:id="rId15"/>
    <p:sldLayoutId id="2147483684" r:id="rId16"/>
    <p:sldLayoutId id="2147483792" r:id="rId17"/>
    <p:sldLayoutId id="2147483793" r:id="rId18"/>
    <p:sldLayoutId id="2147483707" r:id="rId19"/>
    <p:sldLayoutId id="2147483794" r:id="rId20"/>
    <p:sldLayoutId id="2147483795" r:id="rId21"/>
    <p:sldLayoutId id="2147483685" r:id="rId22"/>
    <p:sldLayoutId id="2147483796" r:id="rId23"/>
    <p:sldLayoutId id="2147483797" r:id="rId24"/>
    <p:sldLayoutId id="2147483764" r:id="rId25"/>
    <p:sldLayoutId id="2147483650" r:id="rId26"/>
    <p:sldLayoutId id="2147483802" r:id="rId27"/>
    <p:sldLayoutId id="2147483784" r:id="rId28"/>
    <p:sldLayoutId id="2147483783" r:id="rId29"/>
    <p:sldLayoutId id="2147483803" r:id="rId30"/>
    <p:sldLayoutId id="2147483804" r:id="rId31"/>
    <p:sldLayoutId id="2147483805" r:id="rId32"/>
    <p:sldLayoutId id="2147483806" r:id="rId33"/>
    <p:sldLayoutId id="2147483765" r:id="rId34"/>
    <p:sldLayoutId id="2147483763" r:id="rId35"/>
    <p:sldLayoutId id="2147483798" r:id="rId36"/>
    <p:sldLayoutId id="2147483786" r:id="rId37"/>
    <p:sldLayoutId id="2147483807" r:id="rId38"/>
    <p:sldLayoutId id="2147483808" r:id="rId39"/>
    <p:sldLayoutId id="2147483809" r:id="rId40"/>
    <p:sldLayoutId id="2147483800" r:id="rId41"/>
    <p:sldLayoutId id="2147483810" r:id="rId42"/>
    <p:sldLayoutId id="2147483655" r:id="rId43"/>
    <p:sldLayoutId id="2147483799" r:id="rId44"/>
    <p:sldLayoutId id="2147483781" r:id="rId45"/>
    <p:sldLayoutId id="2147483779" r:id="rId46"/>
    <p:sldLayoutId id="2147483780" r:id="rId47"/>
    <p:sldLayoutId id="2147483778" r:id="rId48"/>
    <p:sldLayoutId id="2147483777" r:id="rId49"/>
    <p:sldLayoutId id="2147483720" r:id="rId50"/>
  </p:sldLayoutIdLst>
  <p:hf hdr="0" ftr="0" dt="0"/>
  <p:txStyles>
    <p:titleStyle>
      <a:lvl1pPr algn="l" defTabSz="914400" rtl="0" eaLnBrk="1" latinLnBrk="0" hangingPunct="1">
        <a:lnSpc>
          <a:spcPct val="90000"/>
        </a:lnSpc>
        <a:spcBef>
          <a:spcPct val="0"/>
        </a:spcBef>
        <a:buNone/>
        <a:defRPr sz="2400" b="0" kern="1200" cap="all" spc="0" baseline="0">
          <a:solidFill>
            <a:schemeClr val="bg2"/>
          </a:solidFill>
          <a:latin typeface="+mn-lt"/>
          <a:ea typeface="+mj-ea"/>
          <a:cs typeface="+mj-cs"/>
        </a:defRPr>
      </a:lvl1pPr>
    </p:titleStyle>
    <p:bodyStyle>
      <a:lvl1pPr marL="0" indent="0" algn="l" defTabSz="914400" rtl="0" eaLnBrk="1" latinLnBrk="0" hangingPunct="1">
        <a:lnSpc>
          <a:spcPct val="100000"/>
        </a:lnSpc>
        <a:spcBef>
          <a:spcPts val="800"/>
        </a:spcBef>
        <a:buSzPct val="50000"/>
        <a:buFont typeface="Arial" panose="020B0406020202030204" pitchFamily="34" charset="0"/>
        <a:buNone/>
        <a:defRPr sz="1600" b="0" kern="1200">
          <a:solidFill>
            <a:schemeClr val="tx1"/>
          </a:solidFill>
          <a:latin typeface="+mn-lt"/>
          <a:ea typeface="+mn-ea"/>
          <a:cs typeface="+mn-cs"/>
        </a:defRPr>
      </a:lvl1pPr>
      <a:lvl2pPr marL="266700" indent="-219075" algn="l" defTabSz="898525" rtl="0" eaLnBrk="1" latinLnBrk="0" hangingPunct="1">
        <a:lnSpc>
          <a:spcPct val="100000"/>
        </a:lnSpc>
        <a:spcBef>
          <a:spcPts val="600"/>
        </a:spcBef>
        <a:buSzPct val="80000"/>
        <a:buFontTx/>
        <a:buBlip>
          <a:blip r:embed="rId56"/>
        </a:buBlip>
        <a:tabLst/>
        <a:defRPr sz="1600" kern="1200">
          <a:solidFill>
            <a:schemeClr val="tx1"/>
          </a:solidFill>
          <a:latin typeface="+mn-lt"/>
          <a:ea typeface="+mn-ea"/>
          <a:cs typeface="+mn-cs"/>
        </a:defRPr>
      </a:lvl2pPr>
      <a:lvl3pPr marL="539750" indent="-180975" algn="l" defTabSz="898525"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808038" indent="-176213" algn="l" defTabSz="898525"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996950" indent="-146050" algn="l" defTabSz="898525" rtl="0" eaLnBrk="1" latinLnBrk="0" hangingPunct="1">
        <a:lnSpc>
          <a:spcPct val="90000"/>
        </a:lnSpc>
        <a:spcBef>
          <a:spcPts val="500"/>
        </a:spcBef>
        <a:buFont typeface="Arial" panose="020B040602020203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3840" userDrawn="1">
          <p15:clr>
            <a:srgbClr val="FBAE40"/>
          </p15:clr>
        </p15:guide>
        <p15:guide id="3" pos="257" userDrawn="1">
          <p15:clr>
            <a:srgbClr val="F26B43"/>
          </p15:clr>
        </p15:guide>
        <p15:guide id="4" pos="7423" userDrawn="1">
          <p15:clr>
            <a:srgbClr val="F26B43"/>
          </p15:clr>
        </p15:guide>
        <p15:guide id="5" orient="horz" pos="3906" userDrawn="1">
          <p15:clr>
            <a:srgbClr val="F26B43"/>
          </p15:clr>
        </p15:guide>
        <p15:guide id="6" orient="horz" pos="4156" userDrawn="1">
          <p15:clr>
            <a:srgbClr val="F26B43"/>
          </p15:clr>
        </p15:guide>
        <p15:guide id="7" orient="horz" pos="3861" userDrawn="1">
          <p15:clr>
            <a:srgbClr val="F26B43"/>
          </p15:clr>
        </p15:guide>
        <p15:guide id="8"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5.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hyperlink" Target="https://www.ipsos.com/" TargetMode="Externa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2.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dog looking out a window&#10;&#10;Description automatically generated">
            <a:extLst>
              <a:ext uri="{FF2B5EF4-FFF2-40B4-BE49-F238E27FC236}">
                <a16:creationId xmlns:a16="http://schemas.microsoft.com/office/drawing/2014/main" id="{6BDC0C82-386D-4651-8D8E-F16C7DAFC891}"/>
              </a:ext>
            </a:extLst>
          </p:cNvPr>
          <p:cNvPicPr>
            <a:picLocks noGrp="1" noChangeAspect="1"/>
          </p:cNvPicPr>
          <p:nvPr>
            <p:ph type="pic" sz="quarter" idx="13"/>
          </p:nvPr>
        </p:nvPicPr>
        <p:blipFill>
          <a:blip r:embed="rId2" cstate="print">
            <a:alphaModFix amt="50000"/>
            <a:extLst>
              <a:ext uri="{28A0092B-C50C-407E-A947-70E740481C1C}">
                <a14:useLocalDpi xmlns:a14="http://schemas.microsoft.com/office/drawing/2010/main" val="0"/>
              </a:ext>
            </a:extLst>
          </a:blip>
          <a:srcRect t="7986" b="7986"/>
          <a:stretch>
            <a:fillRect/>
          </a:stretch>
        </p:blipFill>
        <p:spPr/>
      </p:pic>
      <p:sp>
        <p:nvSpPr>
          <p:cNvPr id="2" name="strTitle">
            <a:extLst>
              <a:ext uri="{FF2B5EF4-FFF2-40B4-BE49-F238E27FC236}">
                <a16:creationId xmlns:a16="http://schemas.microsoft.com/office/drawing/2014/main" id="{03B6F63B-3C5A-4F3A-8067-2C69A669D3CD}"/>
              </a:ext>
            </a:extLst>
          </p:cNvPr>
          <p:cNvSpPr>
            <a:spLocks noGrp="1"/>
          </p:cNvSpPr>
          <p:nvPr>
            <p:ph type="ctrTitle"/>
          </p:nvPr>
        </p:nvSpPr>
        <p:spPr>
          <a:xfrm>
            <a:off x="407988" y="521852"/>
            <a:ext cx="10882864" cy="2475348"/>
          </a:xfrm>
        </p:spPr>
        <p:txBody>
          <a:bodyPr/>
          <a:lstStyle/>
          <a:p>
            <a:r>
              <a:rPr lang="nl-BE" sz="4800" dirty="0"/>
              <a:t>OPINIEPEILING: </a:t>
            </a:r>
            <a:br>
              <a:rPr lang="nl-BE" sz="4800" dirty="0"/>
            </a:br>
            <a:r>
              <a:rPr lang="nl-BE" sz="4800" dirty="0"/>
              <a:t>Strengere straffen voor dierenmishandeling</a:t>
            </a:r>
          </a:p>
        </p:txBody>
      </p:sp>
      <p:sp>
        <p:nvSpPr>
          <p:cNvPr id="3" name="Subtitle 2">
            <a:extLst>
              <a:ext uri="{FF2B5EF4-FFF2-40B4-BE49-F238E27FC236}">
                <a16:creationId xmlns:a16="http://schemas.microsoft.com/office/drawing/2014/main" id="{BFF359FA-AD82-4A88-B2FF-D6F58513EAEC}"/>
              </a:ext>
            </a:extLst>
          </p:cNvPr>
          <p:cNvSpPr>
            <a:spLocks noGrp="1"/>
          </p:cNvSpPr>
          <p:nvPr>
            <p:ph type="subTitle" idx="1"/>
          </p:nvPr>
        </p:nvSpPr>
        <p:spPr/>
        <p:txBody>
          <a:bodyPr/>
          <a:lstStyle/>
          <a:p>
            <a:r>
              <a:rPr lang="en-US" dirty="0"/>
              <a:t>Opinie in Vlaanderen</a:t>
            </a:r>
          </a:p>
        </p:txBody>
      </p:sp>
      <p:sp>
        <p:nvSpPr>
          <p:cNvPr id="11" name="strDate">
            <a:extLst>
              <a:ext uri="{FF2B5EF4-FFF2-40B4-BE49-F238E27FC236}">
                <a16:creationId xmlns:a16="http://schemas.microsoft.com/office/drawing/2014/main" id="{7FF30BEB-F925-4446-9D0B-87E406C3A5B4}"/>
              </a:ext>
            </a:extLst>
          </p:cNvPr>
          <p:cNvSpPr>
            <a:spLocks noGrp="1"/>
          </p:cNvSpPr>
          <p:nvPr>
            <p:ph type="body" sz="quarter" idx="12"/>
          </p:nvPr>
        </p:nvSpPr>
        <p:spPr>
          <a:xfrm>
            <a:off x="407988" y="4279691"/>
            <a:ext cx="3600000" cy="349702"/>
          </a:xfrm>
        </p:spPr>
        <p:txBody>
          <a:bodyPr/>
          <a:lstStyle/>
          <a:p>
            <a:r>
              <a:rPr lang="en-US" dirty="0"/>
              <a:t>Juni 2021</a:t>
            </a:r>
          </a:p>
        </p:txBody>
      </p:sp>
      <p:grpSp>
        <p:nvGrpSpPr>
          <p:cNvPr id="17" name="ClientLogoBG">
            <a:extLst>
              <a:ext uri="{FF2B5EF4-FFF2-40B4-BE49-F238E27FC236}">
                <a16:creationId xmlns:a16="http://schemas.microsoft.com/office/drawing/2014/main" id="{D1D6BC8E-360E-4322-A998-E3CDB0655D20}"/>
              </a:ext>
            </a:extLst>
          </p:cNvPr>
          <p:cNvGrpSpPr/>
          <p:nvPr/>
        </p:nvGrpSpPr>
        <p:grpSpPr>
          <a:xfrm>
            <a:off x="-1" y="5265734"/>
            <a:ext cx="3308594" cy="935041"/>
            <a:chOff x="-1" y="5265734"/>
            <a:chExt cx="3308594" cy="935041"/>
          </a:xfrm>
          <a:solidFill>
            <a:schemeClr val="bg1"/>
          </a:solidFill>
        </p:grpSpPr>
        <p:sp>
          <p:nvSpPr>
            <p:cNvPr id="14" name="Rectangle 13">
              <a:extLst>
                <a:ext uri="{FF2B5EF4-FFF2-40B4-BE49-F238E27FC236}">
                  <a16:creationId xmlns:a16="http://schemas.microsoft.com/office/drawing/2014/main" id="{AA4A23B6-5699-41F6-92F9-78A991665D00}"/>
                </a:ext>
              </a:extLst>
            </p:cNvPr>
            <p:cNvSpPr/>
            <p:nvPr/>
          </p:nvSpPr>
          <p:spPr>
            <a:xfrm>
              <a:off x="-1" y="5265738"/>
              <a:ext cx="2356917" cy="9350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200" dirty="0">
                <a:solidFill>
                  <a:schemeClr val="bg1"/>
                </a:solidFill>
              </a:endParaRPr>
            </a:p>
          </p:txBody>
        </p:sp>
        <p:sp>
          <p:nvSpPr>
            <p:cNvPr id="16" name="Right Triangle 15">
              <a:extLst>
                <a:ext uri="{FF2B5EF4-FFF2-40B4-BE49-F238E27FC236}">
                  <a16:creationId xmlns:a16="http://schemas.microsoft.com/office/drawing/2014/main" id="{5E936D6D-5923-4E52-BFF4-E6379DCDC299}"/>
                </a:ext>
              </a:extLst>
            </p:cNvPr>
            <p:cNvSpPr/>
            <p:nvPr/>
          </p:nvSpPr>
          <p:spPr>
            <a:xfrm flipV="1">
              <a:off x="2356916" y="5265734"/>
              <a:ext cx="951677" cy="93503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200" dirty="0">
                <a:solidFill>
                  <a:schemeClr val="bg1"/>
                </a:solidFill>
              </a:endParaRPr>
            </a:p>
          </p:txBody>
        </p:sp>
      </p:grpSp>
      <p:pic>
        <p:nvPicPr>
          <p:cNvPr id="1026" name="Picture 2" descr="testament.be &amp;gt; Goede doelen &amp;gt; Detail">
            <a:extLst>
              <a:ext uri="{FF2B5EF4-FFF2-40B4-BE49-F238E27FC236}">
                <a16:creationId xmlns:a16="http://schemas.microsoft.com/office/drawing/2014/main" id="{96EA6236-9595-4F5E-BB3B-677BA8B068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792" y="5030586"/>
            <a:ext cx="1405331" cy="1405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164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786A0C-7427-416E-8B7D-6717C813FFA2}"/>
              </a:ext>
            </a:extLst>
          </p:cNvPr>
          <p:cNvSpPr>
            <a:spLocks noGrp="1"/>
          </p:cNvSpPr>
          <p:nvPr>
            <p:ph type="body" sz="quarter" idx="15"/>
          </p:nvPr>
        </p:nvSpPr>
        <p:spPr>
          <a:xfrm>
            <a:off x="407987" y="765174"/>
            <a:ext cx="11376025" cy="943429"/>
          </a:xfrm>
        </p:spPr>
        <p:txBody>
          <a:bodyPr/>
          <a:lstStyle/>
          <a:p>
            <a:r>
              <a:rPr lang="nl-BE" dirty="0"/>
              <a:t>De grote meerderheid vindt dat er een gevangenisstraf voor dierenverwaarlozing moet zijn. De meeste Vlamingen kunnen zich vinden in een straf tot 1 jaar. 3 op 10 vindt een straf van minstens 2 jaar voor dierenverwaarlozing gepast. </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p:txBody>
          <a:bodyPr/>
          <a:lstStyle/>
          <a:p>
            <a:r>
              <a:rPr lang="en-US" dirty="0"/>
              <a:t>Basis:	Ipsos’ sprintpanel in Vlaanderen (n=795)</a:t>
            </a:r>
          </a:p>
          <a:p>
            <a:r>
              <a:rPr lang="en-US" dirty="0"/>
              <a:t>Vraag:	</a:t>
            </a:r>
            <a:r>
              <a:rPr lang="nl-NL" dirty="0"/>
              <a:t>Q4.  Vindt u dat er een gevangenisstraf moet zijn voor dierenverwaarlozing?</a:t>
            </a:r>
            <a:endParaRPr lang="en-US" dirty="0"/>
          </a:p>
        </p:txBody>
      </p:sp>
      <p:sp>
        <p:nvSpPr>
          <p:cNvPr id="6" name="Slide Number Placeholder 5">
            <a:extLst>
              <a:ext uri="{FF2B5EF4-FFF2-40B4-BE49-F238E27FC236}">
                <a16:creationId xmlns:a16="http://schemas.microsoft.com/office/drawing/2014/main" id="{61813E6F-9AC7-4405-99F0-E75A1CCEF36E}"/>
              </a:ext>
            </a:extLst>
          </p:cNvPr>
          <p:cNvSpPr>
            <a:spLocks noGrp="1"/>
          </p:cNvSpPr>
          <p:nvPr>
            <p:ph type="sldNum" sz="quarter" idx="18"/>
          </p:nvPr>
        </p:nvSpPr>
        <p:spPr/>
        <p:txBody>
          <a:bodyPr/>
          <a:lstStyle/>
          <a:p>
            <a:fld id="{D61AABEC-672F-4B68-B914-690DA978312C}" type="slidenum">
              <a:rPr lang="en-US" smtClean="0"/>
              <a:pPr/>
              <a:t>10</a:t>
            </a:fld>
            <a:r>
              <a:rPr lang="en-US"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sz="2000" dirty="0"/>
              <a:t>Opinie gevangenisstraf voor </a:t>
            </a:r>
            <a:r>
              <a:rPr lang="nl-BE" sz="2000" b="1" dirty="0"/>
              <a:t>dierenverwaarlozing</a:t>
            </a:r>
          </a:p>
        </p:txBody>
      </p:sp>
      <p:graphicFrame>
        <p:nvGraphicFramePr>
          <p:cNvPr id="29" name="Table 28">
            <a:extLst>
              <a:ext uri="{FF2B5EF4-FFF2-40B4-BE49-F238E27FC236}">
                <a16:creationId xmlns:a16="http://schemas.microsoft.com/office/drawing/2014/main" id="{B8961722-FC82-444D-BC7B-1DDA95EE5253}"/>
              </a:ext>
            </a:extLst>
          </p:cNvPr>
          <p:cNvGraphicFramePr>
            <a:graphicFrameLocks noGrp="1"/>
          </p:cNvGraphicFramePr>
          <p:nvPr>
            <p:extLst>
              <p:ext uri="{D42A27DB-BD31-4B8C-83A1-F6EECF244321}">
                <p14:modId xmlns:p14="http://schemas.microsoft.com/office/powerpoint/2010/main" val="3214652844"/>
              </p:ext>
            </p:extLst>
          </p:nvPr>
        </p:nvGraphicFramePr>
        <p:xfrm>
          <a:off x="4448175" y="1772543"/>
          <a:ext cx="5360992" cy="4140000"/>
        </p:xfrm>
        <a:graphic>
          <a:graphicData uri="http://schemas.openxmlformats.org/drawingml/2006/table">
            <a:tbl>
              <a:tblPr firstRow="1" bandRow="1">
                <a:tableStyleId>{2D5ABB26-0587-4C30-8999-92F81FD0307C}</a:tableStyleId>
              </a:tblPr>
              <a:tblGrid>
                <a:gridCol w="1997811">
                  <a:extLst>
                    <a:ext uri="{9D8B030D-6E8A-4147-A177-3AD203B41FA5}">
                      <a16:colId xmlns:a16="http://schemas.microsoft.com/office/drawing/2014/main" val="2457120873"/>
                    </a:ext>
                  </a:extLst>
                </a:gridCol>
                <a:gridCol w="3363181">
                  <a:extLst>
                    <a:ext uri="{9D8B030D-6E8A-4147-A177-3AD203B41FA5}">
                      <a16:colId xmlns:a16="http://schemas.microsoft.com/office/drawing/2014/main" val="943016155"/>
                    </a:ext>
                  </a:extLst>
                </a:gridCol>
              </a:tblGrid>
              <a:tr h="690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chemeClr val="tx1"/>
                          </a:solidFill>
                          <a:effectLst/>
                          <a:uLnTx/>
                          <a:uFillTx/>
                          <a:latin typeface="+mn-lt"/>
                          <a:ea typeface="+mn-ea"/>
                          <a:cs typeface="+mn-cs"/>
                        </a:rPr>
                        <a:t>Ja, 1 – 6 maanden</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en-US" sz="1100" b="1" noProof="0" dirty="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69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chemeClr val="tx1"/>
                          </a:solidFill>
                          <a:effectLst/>
                          <a:uLnTx/>
                          <a:uFillTx/>
                          <a:latin typeface="+mn-lt"/>
                          <a:ea typeface="+mn-ea"/>
                          <a:cs typeface="+mn-cs"/>
                        </a:rPr>
                        <a:t>Ja, 6 – 12 maanden</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en-US"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69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chemeClr val="tx1"/>
                          </a:solidFill>
                          <a:effectLst/>
                          <a:uLnTx/>
                          <a:uFillTx/>
                          <a:latin typeface="+mn-lt"/>
                          <a:ea typeface="+mn-ea"/>
                          <a:cs typeface="+mn-cs"/>
                        </a:rPr>
                        <a:t>Ja, 2 jaar</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en-US"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69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chemeClr val="tx1"/>
                          </a:solidFill>
                          <a:effectLst/>
                          <a:uLnTx/>
                          <a:uFillTx/>
                          <a:latin typeface="+mn-lt"/>
                          <a:ea typeface="+mn-ea"/>
                          <a:cs typeface="+mn-cs"/>
                        </a:rPr>
                        <a:t>Ja, 3 jaar</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en-US"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69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chemeClr val="tx1"/>
                          </a:solidFill>
                          <a:effectLst/>
                          <a:uLnTx/>
                          <a:uFillTx/>
                          <a:latin typeface="+mn-lt"/>
                          <a:ea typeface="+mn-ea"/>
                          <a:cs typeface="+mn-cs"/>
                        </a:rPr>
                        <a:t>Ja, 4 jaar</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en-US"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69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chemeClr val="tx1"/>
                          </a:solidFill>
                          <a:effectLst/>
                          <a:uLnTx/>
                          <a:uFillTx/>
                          <a:latin typeface="+mn-lt"/>
                          <a:ea typeface="+mn-ea"/>
                          <a:cs typeface="+mn-cs"/>
                        </a:rPr>
                        <a:t>Ja, 5 jaar of langer</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en-US"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56020304"/>
                  </a:ext>
                </a:extLst>
              </a:tr>
            </a:tbl>
          </a:graphicData>
        </a:graphic>
      </p:graphicFrame>
      <p:graphicFrame>
        <p:nvGraphicFramePr>
          <p:cNvPr id="30" name="Chart 29">
            <a:extLst>
              <a:ext uri="{FF2B5EF4-FFF2-40B4-BE49-F238E27FC236}">
                <a16:creationId xmlns:a16="http://schemas.microsoft.com/office/drawing/2014/main" id="{82D8054B-D503-4CF5-801A-66AC938F88DF}"/>
              </a:ext>
            </a:extLst>
          </p:cNvPr>
          <p:cNvGraphicFramePr/>
          <p:nvPr>
            <p:extLst>
              <p:ext uri="{D42A27DB-BD31-4B8C-83A1-F6EECF244321}">
                <p14:modId xmlns:p14="http://schemas.microsoft.com/office/powerpoint/2010/main" val="1099194238"/>
              </p:ext>
            </p:extLst>
          </p:nvPr>
        </p:nvGraphicFramePr>
        <p:xfrm>
          <a:off x="6956133" y="1772544"/>
          <a:ext cx="5832474" cy="41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459A0CC4-F2DB-463B-9F26-7A19721FBCCA}"/>
              </a:ext>
            </a:extLst>
          </p:cNvPr>
          <p:cNvGraphicFramePr/>
          <p:nvPr>
            <p:extLst>
              <p:ext uri="{D42A27DB-BD31-4B8C-83A1-F6EECF244321}">
                <p14:modId xmlns:p14="http://schemas.microsoft.com/office/powerpoint/2010/main" val="3673719453"/>
              </p:ext>
            </p:extLst>
          </p:nvPr>
        </p:nvGraphicFramePr>
        <p:xfrm>
          <a:off x="407975" y="2133599"/>
          <a:ext cx="3492000" cy="2376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1AD7690-C814-4F08-8F26-F57DE05DED9E}"/>
              </a:ext>
            </a:extLst>
          </p:cNvPr>
          <p:cNvSpPr txBox="1"/>
          <p:nvPr/>
        </p:nvSpPr>
        <p:spPr>
          <a:xfrm>
            <a:off x="1588918" y="2983047"/>
            <a:ext cx="1130118" cy="677108"/>
          </a:xfrm>
          <a:prstGeom prst="rect">
            <a:avLst/>
          </a:prstGeom>
        </p:spPr>
        <p:txBody>
          <a:bodyPr vert="horz" wrap="none" lIns="0" tIns="0" rIns="0" bIns="0" rtlCol="0" anchor="ctr">
            <a:spAutoFit/>
          </a:bodyPr>
          <a:lstStyle/>
          <a:p>
            <a:pPr algn="ctr"/>
            <a:r>
              <a:rPr lang="nl-BE" sz="4400" b="1" dirty="0">
                <a:solidFill>
                  <a:schemeClr val="bg2"/>
                </a:solidFill>
              </a:rPr>
              <a:t>83%</a:t>
            </a:r>
          </a:p>
        </p:txBody>
      </p:sp>
      <p:sp>
        <p:nvSpPr>
          <p:cNvPr id="10" name="TextBox 9">
            <a:extLst>
              <a:ext uri="{FF2B5EF4-FFF2-40B4-BE49-F238E27FC236}">
                <a16:creationId xmlns:a16="http://schemas.microsoft.com/office/drawing/2014/main" id="{DED023E3-0A25-4D2E-97E6-A391ED9DD66E}"/>
              </a:ext>
            </a:extLst>
          </p:cNvPr>
          <p:cNvSpPr txBox="1"/>
          <p:nvPr/>
        </p:nvSpPr>
        <p:spPr>
          <a:xfrm>
            <a:off x="407975" y="4641563"/>
            <a:ext cx="3492000" cy="903700"/>
          </a:xfrm>
          <a:prstGeom prst="rect">
            <a:avLst/>
          </a:prstGeom>
        </p:spPr>
        <p:txBody>
          <a:bodyPr vert="horz" wrap="square" lIns="36000" tIns="36000" rIns="36000" bIns="36000" rtlCol="0">
            <a:spAutoFit/>
          </a:bodyPr>
          <a:lstStyle/>
          <a:p>
            <a:pPr algn="ctr"/>
            <a:r>
              <a:rPr lang="nl-BE" dirty="0">
                <a:solidFill>
                  <a:schemeClr val="bg2"/>
                </a:solidFill>
              </a:rPr>
              <a:t>Van de Vlamingen vindt een gevangenisstraf voor dierenverwaarlozing nodig</a:t>
            </a:r>
          </a:p>
        </p:txBody>
      </p:sp>
      <p:sp>
        <p:nvSpPr>
          <p:cNvPr id="11" name="Rectangle 10">
            <a:extLst>
              <a:ext uri="{FF2B5EF4-FFF2-40B4-BE49-F238E27FC236}">
                <a16:creationId xmlns:a16="http://schemas.microsoft.com/office/drawing/2014/main" id="{3BA03536-B5E3-40D2-92F9-583D3EEC7D2E}"/>
              </a:ext>
            </a:extLst>
          </p:cNvPr>
          <p:cNvSpPr/>
          <p:nvPr/>
        </p:nvSpPr>
        <p:spPr>
          <a:xfrm>
            <a:off x="407992" y="1773238"/>
            <a:ext cx="3492000" cy="4140200"/>
          </a:xfrm>
          <a:prstGeom prst="rect">
            <a:avLst/>
          </a:prstGeom>
          <a:noFill/>
          <a:ln w="190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nl-BE" sz="1200" dirty="0">
              <a:solidFill>
                <a:schemeClr val="bg1"/>
              </a:solidFill>
            </a:endParaRPr>
          </a:p>
        </p:txBody>
      </p:sp>
      <p:pic>
        <p:nvPicPr>
          <p:cNvPr id="1026" name="Picture 2" descr="The red or white cat i on white studio Free Photo">
            <a:extLst>
              <a:ext uri="{FF2B5EF4-FFF2-40B4-BE49-F238E27FC236}">
                <a16:creationId xmlns:a16="http://schemas.microsoft.com/office/drawing/2014/main" id="{9D89941C-607F-41AB-A935-72001F5907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3970" y="2535685"/>
            <a:ext cx="1742474" cy="2613711"/>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Brace 12">
            <a:extLst>
              <a:ext uri="{FF2B5EF4-FFF2-40B4-BE49-F238E27FC236}">
                <a16:creationId xmlns:a16="http://schemas.microsoft.com/office/drawing/2014/main" id="{6357399C-9533-48C7-B829-7EE00E37F533}"/>
              </a:ext>
            </a:extLst>
          </p:cNvPr>
          <p:cNvSpPr/>
          <p:nvPr/>
        </p:nvSpPr>
        <p:spPr>
          <a:xfrm>
            <a:off x="8332211" y="3154680"/>
            <a:ext cx="598738" cy="2757863"/>
          </a:xfrm>
          <a:prstGeom prst="rightBrace">
            <a:avLst>
              <a:gd name="adj1" fmla="val 8333"/>
              <a:gd name="adj2" fmla="val 49495"/>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BA8995FF-026F-44A5-B41E-CDE32F48FBF2}"/>
              </a:ext>
            </a:extLst>
          </p:cNvPr>
          <p:cNvSpPr txBox="1"/>
          <p:nvPr/>
        </p:nvSpPr>
        <p:spPr>
          <a:xfrm>
            <a:off x="9094369" y="4407227"/>
            <a:ext cx="733086" cy="184667"/>
          </a:xfrm>
          <a:prstGeom prst="rect">
            <a:avLst/>
          </a:prstGeom>
          <a:solidFill>
            <a:schemeClr val="bg1"/>
          </a:solidFill>
        </p:spPr>
        <p:txBody>
          <a:bodyPr vert="horz" wrap="square" lIns="0" tIns="0" rIns="0" bIns="0" rtlCol="0">
            <a:spAutoFit/>
          </a:bodyPr>
          <a:lstStyle/>
          <a:p>
            <a:pPr algn="ctr"/>
            <a:r>
              <a:rPr lang="nl-BE" sz="1200" b="1" dirty="0">
                <a:solidFill>
                  <a:srgbClr val="2F469C"/>
                </a:solidFill>
              </a:rPr>
              <a:t>30%</a:t>
            </a:r>
          </a:p>
        </p:txBody>
      </p:sp>
    </p:spTree>
    <p:extLst>
      <p:ext uri="{BB962C8B-B14F-4D97-AF65-F5344CB8AC3E}">
        <p14:creationId xmlns:p14="http://schemas.microsoft.com/office/powerpoint/2010/main" val="3524430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TitlePosition">
            <a:extLst>
              <a:ext uri="{FF2B5EF4-FFF2-40B4-BE49-F238E27FC236}">
                <a16:creationId xmlns:a16="http://schemas.microsoft.com/office/drawing/2014/main" id="{2173B778-5C90-4FC2-90CB-3E3BD1619105}"/>
              </a:ext>
            </a:extLst>
          </p:cNvPr>
          <p:cNvSpPr>
            <a:spLocks noGrp="1"/>
          </p:cNvSpPr>
          <p:nvPr>
            <p:ph type="body" sz="quarter" idx="13"/>
          </p:nvPr>
        </p:nvSpPr>
        <p:spPr/>
        <p:txBody>
          <a:bodyPr/>
          <a:lstStyle/>
          <a:p>
            <a:r>
              <a:rPr lang="en-US" dirty="0"/>
              <a:t>3</a:t>
            </a:r>
          </a:p>
        </p:txBody>
      </p:sp>
      <p:sp>
        <p:nvSpPr>
          <p:cNvPr id="8" name="strSubtitle">
            <a:extLst>
              <a:ext uri="{FF2B5EF4-FFF2-40B4-BE49-F238E27FC236}">
                <a16:creationId xmlns:a16="http://schemas.microsoft.com/office/drawing/2014/main" id="{ED1EF513-8497-47FA-A55E-8B33814A99B6}"/>
              </a:ext>
            </a:extLst>
          </p:cNvPr>
          <p:cNvSpPr>
            <a:spLocks noGrp="1"/>
          </p:cNvSpPr>
          <p:nvPr>
            <p:ph type="body" idx="15"/>
          </p:nvPr>
        </p:nvSpPr>
        <p:spPr/>
        <p:txBody>
          <a:bodyPr/>
          <a:lstStyle/>
          <a:p>
            <a:endParaRPr lang="en-US" dirty="0"/>
          </a:p>
        </p:txBody>
      </p:sp>
      <p:sp>
        <p:nvSpPr>
          <p:cNvPr id="3" name="strTitle">
            <a:extLst>
              <a:ext uri="{FF2B5EF4-FFF2-40B4-BE49-F238E27FC236}">
                <a16:creationId xmlns:a16="http://schemas.microsoft.com/office/drawing/2014/main" id="{B8C004B9-4175-4372-AC28-63935162946B}"/>
              </a:ext>
            </a:extLst>
          </p:cNvPr>
          <p:cNvSpPr>
            <a:spLocks noGrp="1"/>
          </p:cNvSpPr>
          <p:nvPr>
            <p:ph type="title"/>
          </p:nvPr>
        </p:nvSpPr>
        <p:spPr>
          <a:xfrm>
            <a:off x="414980" y="367200"/>
            <a:ext cx="7560000" cy="938440"/>
          </a:xfrm>
        </p:spPr>
        <p:txBody>
          <a:bodyPr/>
          <a:lstStyle/>
          <a:p>
            <a:r>
              <a:rPr lang="nl-BE" dirty="0" err="1"/>
              <a:t>ConclusiEs</a:t>
            </a:r>
            <a:endParaRPr lang="nl-BE" dirty="0"/>
          </a:p>
        </p:txBody>
      </p:sp>
      <p:sp>
        <p:nvSpPr>
          <p:cNvPr id="5" name="Slide Number Placeholder 4">
            <a:extLst>
              <a:ext uri="{FF2B5EF4-FFF2-40B4-BE49-F238E27FC236}">
                <a16:creationId xmlns:a16="http://schemas.microsoft.com/office/drawing/2014/main" id="{098168C8-6A4F-4C2A-8E12-097E5ABD75F1}"/>
              </a:ext>
            </a:extLst>
          </p:cNvPr>
          <p:cNvSpPr>
            <a:spLocks noGrp="1"/>
          </p:cNvSpPr>
          <p:nvPr>
            <p:ph type="sldNum" sz="quarter" idx="14"/>
          </p:nvPr>
        </p:nvSpPr>
        <p:spPr/>
        <p:txBody>
          <a:bodyPr/>
          <a:lstStyle/>
          <a:p>
            <a:fld id="{D61AABEC-672F-4B68-B914-690DA978312C}" type="slidenum">
              <a:rPr lang="en-US" smtClean="0"/>
              <a:pPr/>
              <a:t>11</a:t>
            </a:fld>
            <a:r>
              <a:rPr lang="en-US" dirty="0"/>
              <a:t> </a:t>
            </a:r>
          </a:p>
        </p:txBody>
      </p:sp>
    </p:spTree>
    <p:extLst>
      <p:ext uri="{BB962C8B-B14F-4D97-AF65-F5344CB8AC3E}">
        <p14:creationId xmlns:p14="http://schemas.microsoft.com/office/powerpoint/2010/main" val="138907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9E7CF7-74D0-422B-AFA3-908F60DE8599}"/>
              </a:ext>
            </a:extLst>
          </p:cNvPr>
          <p:cNvSpPr>
            <a:spLocks noGrp="1"/>
          </p:cNvSpPr>
          <p:nvPr>
            <p:ph type="sldNum" sz="quarter" idx="18"/>
          </p:nvPr>
        </p:nvSpPr>
        <p:spPr/>
        <p:txBody>
          <a:bodyPr/>
          <a:lstStyle/>
          <a:p>
            <a:fld id="{D61AABEC-672F-4B68-B914-690DA978312C}" type="slidenum">
              <a:rPr lang="en-US" smtClean="0"/>
              <a:pPr/>
              <a:t>12</a:t>
            </a:fld>
            <a:r>
              <a:rPr lang="en-US" dirty="0"/>
              <a:t> </a:t>
            </a:r>
          </a:p>
        </p:txBody>
      </p:sp>
      <p:sp>
        <p:nvSpPr>
          <p:cNvPr id="4" name="Title 3">
            <a:extLst>
              <a:ext uri="{FF2B5EF4-FFF2-40B4-BE49-F238E27FC236}">
                <a16:creationId xmlns:a16="http://schemas.microsoft.com/office/drawing/2014/main" id="{A50B97CD-DA92-46C9-8A37-4D7F85E5C5A2}"/>
              </a:ext>
            </a:extLst>
          </p:cNvPr>
          <p:cNvSpPr>
            <a:spLocks noGrp="1"/>
          </p:cNvSpPr>
          <p:nvPr>
            <p:ph type="title"/>
          </p:nvPr>
        </p:nvSpPr>
        <p:spPr/>
        <p:txBody>
          <a:bodyPr/>
          <a:lstStyle/>
          <a:p>
            <a:r>
              <a:rPr lang="nl-BE" dirty="0"/>
              <a:t>Conclusies</a:t>
            </a:r>
          </a:p>
        </p:txBody>
      </p:sp>
      <p:graphicFrame>
        <p:nvGraphicFramePr>
          <p:cNvPr id="6" name="Tableau 66">
            <a:extLst>
              <a:ext uri="{FF2B5EF4-FFF2-40B4-BE49-F238E27FC236}">
                <a16:creationId xmlns:a16="http://schemas.microsoft.com/office/drawing/2014/main" id="{C15231F9-7271-4874-A2D7-C95FC00AECF5}"/>
              </a:ext>
            </a:extLst>
          </p:cNvPr>
          <p:cNvGraphicFramePr>
            <a:graphicFrameLocks noGrp="1"/>
          </p:cNvGraphicFramePr>
          <p:nvPr>
            <p:extLst>
              <p:ext uri="{D42A27DB-BD31-4B8C-83A1-F6EECF244321}">
                <p14:modId xmlns:p14="http://schemas.microsoft.com/office/powerpoint/2010/main" val="2031340997"/>
              </p:ext>
            </p:extLst>
          </p:nvPr>
        </p:nvGraphicFramePr>
        <p:xfrm>
          <a:off x="407988" y="836614"/>
          <a:ext cx="11376000" cy="4234180"/>
        </p:xfrm>
        <a:graphic>
          <a:graphicData uri="http://schemas.openxmlformats.org/drawingml/2006/table">
            <a:tbl>
              <a:tblPr firstRow="1" lastRow="1">
                <a:tableStyleId>{5C22544A-7EE6-4342-B048-85BDC9FD1C3A}</a:tableStyleId>
              </a:tblPr>
              <a:tblGrid>
                <a:gridCol w="936000">
                  <a:extLst>
                    <a:ext uri="{9D8B030D-6E8A-4147-A177-3AD203B41FA5}">
                      <a16:colId xmlns:a16="http://schemas.microsoft.com/office/drawing/2014/main" val="310438399"/>
                    </a:ext>
                  </a:extLst>
                </a:gridCol>
                <a:gridCol w="10440000">
                  <a:extLst>
                    <a:ext uri="{9D8B030D-6E8A-4147-A177-3AD203B41FA5}">
                      <a16:colId xmlns:a16="http://schemas.microsoft.com/office/drawing/2014/main" val="2994831520"/>
                    </a:ext>
                  </a:extLst>
                </a:gridCol>
              </a:tblGrid>
              <a:tr h="1058545">
                <a:tc>
                  <a:txBody>
                    <a:bodyPr/>
                    <a:lstStyle/>
                    <a:p>
                      <a:pPr algn="ctr"/>
                      <a:r>
                        <a:rPr lang="en-US" sz="5400" b="1" dirty="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1600" b="1" noProof="0" dirty="0">
                          <a:solidFill>
                            <a:schemeClr val="bg2"/>
                          </a:solidFill>
                        </a:rPr>
                        <a:t>VLAMINGEN BESCHOUWEN DIERENMISHANDELING ALS HET ZWAARSTE MISDRIJF VERGELEKEN MET MISDRIJVEN ZOALS GRAFSCHENNIS, VALSHEID IN INFORMATICA, OPENBARE ZEDENSCHENNIS EN LASTER &amp; EERROOF.</a:t>
                      </a:r>
                    </a:p>
                    <a:p>
                      <a:r>
                        <a:rPr kumimoji="0" lang="nl-BE" sz="1400" b="0" i="0" u="none" strike="noStrike" kern="1200" cap="none" spc="0" normalizeH="0" baseline="0" dirty="0">
                          <a:ln>
                            <a:noFill/>
                          </a:ln>
                          <a:solidFill>
                            <a:srgbClr val="282828"/>
                          </a:solidFill>
                          <a:effectLst/>
                          <a:uLnTx/>
                          <a:uFillTx/>
                          <a:latin typeface="+mn-lt"/>
                          <a:ea typeface="+mn-ea"/>
                          <a:cs typeface="+mn-cs"/>
                        </a:rPr>
                        <a:t>Daarnaast word dierenverwaarlozing gezien als het 3e zwaarste misdrijf. </a:t>
                      </a:r>
                      <a:endParaRPr kumimoji="0" lang="nl-BE" sz="1400" b="0" i="0" u="none" strike="noStrike" kern="1200" cap="none" spc="0" normalizeH="0" baseline="0" noProof="0" dirty="0">
                        <a:ln>
                          <a:noFill/>
                        </a:ln>
                        <a:solidFill>
                          <a:srgbClr val="282828"/>
                        </a:solidFill>
                        <a:effectLst/>
                        <a:uLnTx/>
                        <a:uFillTx/>
                        <a:latin typeface="+mn-lt"/>
                        <a:ea typeface="+mn-ea"/>
                        <a:cs typeface="+mn-cs"/>
                      </a:endParaRP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058545">
                <a:tc>
                  <a:txBody>
                    <a:bodyPr/>
                    <a:lstStyle/>
                    <a:p>
                      <a:pPr algn="ctr"/>
                      <a:r>
                        <a:rPr lang="en-US" sz="5400" b="1" dirty="0">
                          <a:solidFill>
                            <a:schemeClr val="tx2"/>
                          </a:solidFill>
                          <a:latin typeface="+mj-lt"/>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1" i="0" u="none" strike="noStrike" kern="1200" cap="none" spc="0" normalizeH="0" baseline="0" noProof="0" dirty="0">
                          <a:ln>
                            <a:noFill/>
                          </a:ln>
                          <a:solidFill>
                            <a:srgbClr val="2F469C"/>
                          </a:solidFill>
                          <a:effectLst/>
                          <a:uLnTx/>
                          <a:uFillTx/>
                          <a:latin typeface="+mn-lt"/>
                          <a:ea typeface="+mn-ea"/>
                          <a:cs typeface="+mn-cs"/>
                        </a:rPr>
                        <a:t>7 OP 10 VLAMINGEN VINDEN DE HUIDIGE MAXIMUM GEVANGENISSTRAF (6 MAANDEN) VOOR DIERENMISHANDELING TE LICHT.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282828"/>
                          </a:solidFill>
                          <a:effectLst/>
                          <a:uLnTx/>
                          <a:uFillTx/>
                          <a:latin typeface="+mn-lt"/>
                          <a:ea typeface="+mn-ea"/>
                          <a:cs typeface="+mn-cs"/>
                        </a:rPr>
                        <a:t>Deze mening komt het vaakst terug bij vrouwen en 18-34 jarigen. </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r h="1058545">
                <a:tc>
                  <a:txBody>
                    <a:bodyPr/>
                    <a:lstStyle/>
                    <a:p>
                      <a:pPr algn="ctr"/>
                      <a:r>
                        <a:rPr lang="en-US" sz="5400" b="1" dirty="0">
                          <a:solidFill>
                            <a:schemeClr val="tx2"/>
                          </a:solidFill>
                          <a:latin typeface="+mj-lt"/>
                        </a:rPr>
                        <a:t>3</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1600" b="1" noProof="0" dirty="0">
                          <a:solidFill>
                            <a:schemeClr val="bg2"/>
                          </a:solidFill>
                        </a:rPr>
                        <a:t>56% VINDT DAT DE MAXIMUM STRAF ZEKER 2 JAAR MOET ZIJN, MAAR DE VLAMINGEN ZIJN WEL VERDEELD OVER DE EXACTE LENGTE VAN EEN RECHTVAARDIGE MAXIMUM STRAF.</a:t>
                      </a:r>
                    </a:p>
                    <a:p>
                      <a:r>
                        <a:rPr kumimoji="0" lang="nl-BE" sz="1400" b="0" i="0" u="none" strike="noStrike" kern="1200" cap="none" spc="0" normalizeH="0" baseline="0" noProof="0" dirty="0">
                          <a:ln>
                            <a:noFill/>
                          </a:ln>
                          <a:solidFill>
                            <a:srgbClr val="282828"/>
                          </a:solidFill>
                          <a:effectLst/>
                          <a:uLnTx/>
                          <a:uFillTx/>
                          <a:latin typeface="+mn-lt"/>
                          <a:ea typeface="+mn-ea"/>
                          <a:cs typeface="+mn-cs"/>
                        </a:rPr>
                        <a:t>1 op 4 vindt een straf van 5 jaar of langer gepast voor dierenmishandeling. </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537441"/>
                  </a:ext>
                </a:extLst>
              </a:tr>
              <a:tr h="1058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2"/>
                          </a:solidFill>
                          <a:effectLst/>
                          <a:uLnTx/>
                          <a:uFillTx/>
                          <a:latin typeface="+mj-lt"/>
                          <a:ea typeface="+mn-ea"/>
                          <a:cs typeface="+mn-cs"/>
                        </a:rPr>
                        <a:t>4</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1600" b="1" noProof="0" dirty="0">
                          <a:solidFill>
                            <a:schemeClr val="bg2"/>
                          </a:solidFill>
                        </a:rPr>
                        <a:t>8 OP 10 VLAMINGEN VINDEN DAT OOK DIERENVERWAARLOZING MOET BESTRAFT WORDEN. </a:t>
                      </a:r>
                      <a:br>
                        <a:rPr lang="nl-BE" sz="1600" b="1" noProof="0" dirty="0">
                          <a:solidFill>
                            <a:schemeClr val="bg2"/>
                          </a:solidFill>
                        </a:rPr>
                      </a:br>
                      <a:r>
                        <a:rPr lang="nl-BE" sz="1600" b="1" noProof="0" dirty="0">
                          <a:solidFill>
                            <a:schemeClr val="bg2"/>
                          </a:solidFill>
                        </a:rPr>
                        <a:t>30% VINDT EEN STRAF VAN MINSTENS 2 JAAR GEPAST.</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6784945"/>
                  </a:ext>
                </a:extLst>
              </a:tr>
            </a:tbl>
          </a:graphicData>
        </a:graphic>
      </p:graphicFrame>
    </p:spTree>
    <p:extLst>
      <p:ext uri="{BB962C8B-B14F-4D97-AF65-F5344CB8AC3E}">
        <p14:creationId xmlns:p14="http://schemas.microsoft.com/office/powerpoint/2010/main" val="4210155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471B1F-1FD0-4E8F-AD52-17E9AC6F8BD2}"/>
              </a:ext>
            </a:extLst>
          </p:cNvPr>
          <p:cNvSpPr>
            <a:spLocks noGrp="1"/>
          </p:cNvSpPr>
          <p:nvPr>
            <p:ph type="body" sz="quarter" idx="30"/>
          </p:nvPr>
        </p:nvSpPr>
        <p:spPr/>
        <p:txBody>
          <a:bodyPr/>
          <a:lstStyle/>
          <a:p>
            <a:r>
              <a:rPr lang="en-US" dirty="0"/>
              <a:t>+32 9 216 22 34</a:t>
            </a:r>
          </a:p>
          <a:p>
            <a:endParaRPr lang="en-US" dirty="0"/>
          </a:p>
        </p:txBody>
      </p:sp>
      <p:sp>
        <p:nvSpPr>
          <p:cNvPr id="5" name="Text Placeholder 4">
            <a:extLst>
              <a:ext uri="{FF2B5EF4-FFF2-40B4-BE49-F238E27FC236}">
                <a16:creationId xmlns:a16="http://schemas.microsoft.com/office/drawing/2014/main" id="{6A76F4BF-3A33-4646-AD61-4692397BF808}"/>
              </a:ext>
            </a:extLst>
          </p:cNvPr>
          <p:cNvSpPr>
            <a:spLocks noGrp="1"/>
          </p:cNvSpPr>
          <p:nvPr>
            <p:ph type="body" sz="quarter" idx="31"/>
          </p:nvPr>
        </p:nvSpPr>
        <p:spPr/>
        <p:txBody>
          <a:bodyPr/>
          <a:lstStyle/>
          <a:p>
            <a:r>
              <a:rPr lang="en-US" dirty="0"/>
              <a:t>Meike.Vaneynde@ipsos.com</a:t>
            </a:r>
          </a:p>
          <a:p>
            <a:endParaRPr lang="en-US" dirty="0"/>
          </a:p>
        </p:txBody>
      </p:sp>
      <p:sp>
        <p:nvSpPr>
          <p:cNvPr id="6" name="Text Placeholder 5">
            <a:extLst>
              <a:ext uri="{FF2B5EF4-FFF2-40B4-BE49-F238E27FC236}">
                <a16:creationId xmlns:a16="http://schemas.microsoft.com/office/drawing/2014/main" id="{728F3154-059A-4338-B7F1-26EF309D7740}"/>
              </a:ext>
            </a:extLst>
          </p:cNvPr>
          <p:cNvSpPr>
            <a:spLocks noGrp="1"/>
          </p:cNvSpPr>
          <p:nvPr>
            <p:ph type="body" sz="quarter" idx="32"/>
          </p:nvPr>
        </p:nvSpPr>
        <p:spPr/>
        <p:txBody>
          <a:bodyPr/>
          <a:lstStyle/>
          <a:p>
            <a:r>
              <a:rPr lang="en-US" dirty="0"/>
              <a:t>Research Executive</a:t>
            </a:r>
          </a:p>
        </p:txBody>
      </p:sp>
      <p:sp>
        <p:nvSpPr>
          <p:cNvPr id="7" name="Text Placeholder 6">
            <a:extLst>
              <a:ext uri="{FF2B5EF4-FFF2-40B4-BE49-F238E27FC236}">
                <a16:creationId xmlns:a16="http://schemas.microsoft.com/office/drawing/2014/main" id="{4878FA7F-63A0-4288-89DF-8C4648443772}"/>
              </a:ext>
            </a:extLst>
          </p:cNvPr>
          <p:cNvSpPr>
            <a:spLocks noGrp="1"/>
          </p:cNvSpPr>
          <p:nvPr>
            <p:ph type="body" sz="quarter" idx="33"/>
          </p:nvPr>
        </p:nvSpPr>
        <p:spPr/>
        <p:txBody>
          <a:bodyPr/>
          <a:lstStyle/>
          <a:p>
            <a:r>
              <a:rPr lang="en-US" dirty="0"/>
              <a:t>Meike van </a:t>
            </a:r>
            <a:r>
              <a:rPr lang="en-US" dirty="0" err="1"/>
              <a:t>eynde</a:t>
            </a:r>
            <a:endParaRPr lang="en-US" dirty="0"/>
          </a:p>
          <a:p>
            <a:endParaRPr lang="en-US" dirty="0"/>
          </a:p>
        </p:txBody>
      </p:sp>
      <p:sp>
        <p:nvSpPr>
          <p:cNvPr id="2" name="strPhone02">
            <a:extLst>
              <a:ext uri="{FF2B5EF4-FFF2-40B4-BE49-F238E27FC236}">
                <a16:creationId xmlns:a16="http://schemas.microsoft.com/office/drawing/2014/main" id="{1D3C217F-BB40-4B3A-B52F-8A1A230C2560}"/>
              </a:ext>
            </a:extLst>
          </p:cNvPr>
          <p:cNvSpPr>
            <a:spLocks noGrp="1"/>
          </p:cNvSpPr>
          <p:nvPr>
            <p:ph type="body" sz="quarter" idx="26"/>
          </p:nvPr>
        </p:nvSpPr>
        <p:spPr/>
        <p:txBody>
          <a:bodyPr/>
          <a:lstStyle/>
          <a:p>
            <a:r>
              <a:rPr lang="en-US" dirty="0"/>
              <a:t>+32 479 87 51 77</a:t>
            </a:r>
          </a:p>
        </p:txBody>
      </p:sp>
      <p:sp>
        <p:nvSpPr>
          <p:cNvPr id="51" name="strEmail02">
            <a:extLst>
              <a:ext uri="{FF2B5EF4-FFF2-40B4-BE49-F238E27FC236}">
                <a16:creationId xmlns:a16="http://schemas.microsoft.com/office/drawing/2014/main" id="{EBB31F4E-57CF-40D8-8B52-672E49B4EC6D}"/>
              </a:ext>
            </a:extLst>
          </p:cNvPr>
          <p:cNvSpPr>
            <a:spLocks noGrp="1"/>
          </p:cNvSpPr>
          <p:nvPr>
            <p:ph type="body" sz="quarter" idx="27"/>
          </p:nvPr>
        </p:nvSpPr>
        <p:spPr/>
        <p:txBody>
          <a:bodyPr/>
          <a:lstStyle/>
          <a:p>
            <a:r>
              <a:rPr lang="en-US" dirty="0"/>
              <a:t>Jasper.Claes@ipsos.com</a:t>
            </a:r>
          </a:p>
        </p:txBody>
      </p:sp>
      <p:sp>
        <p:nvSpPr>
          <p:cNvPr id="71" name="strFunction02">
            <a:extLst>
              <a:ext uri="{FF2B5EF4-FFF2-40B4-BE49-F238E27FC236}">
                <a16:creationId xmlns:a16="http://schemas.microsoft.com/office/drawing/2014/main" id="{782D92F1-DDE9-42A1-A7B2-8F5B606F688F}"/>
              </a:ext>
            </a:extLst>
          </p:cNvPr>
          <p:cNvSpPr>
            <a:spLocks noGrp="1"/>
          </p:cNvSpPr>
          <p:nvPr>
            <p:ph type="body" sz="quarter" idx="28"/>
          </p:nvPr>
        </p:nvSpPr>
        <p:spPr/>
        <p:txBody>
          <a:bodyPr/>
          <a:lstStyle/>
          <a:p>
            <a:r>
              <a:rPr lang="en-US" dirty="0"/>
              <a:t>Sr. Research Consultant</a:t>
            </a:r>
          </a:p>
        </p:txBody>
      </p:sp>
      <p:sp>
        <p:nvSpPr>
          <p:cNvPr id="72" name="strName02">
            <a:extLst>
              <a:ext uri="{FF2B5EF4-FFF2-40B4-BE49-F238E27FC236}">
                <a16:creationId xmlns:a16="http://schemas.microsoft.com/office/drawing/2014/main" id="{CFDB09F8-BCFC-4720-A3B2-E836F5277BBB}"/>
              </a:ext>
            </a:extLst>
          </p:cNvPr>
          <p:cNvSpPr>
            <a:spLocks noGrp="1"/>
          </p:cNvSpPr>
          <p:nvPr>
            <p:ph type="body" sz="quarter" idx="29"/>
          </p:nvPr>
        </p:nvSpPr>
        <p:spPr/>
        <p:txBody>
          <a:bodyPr/>
          <a:lstStyle/>
          <a:p>
            <a:r>
              <a:rPr lang="en-US" dirty="0"/>
              <a:t>Jasper claes</a:t>
            </a:r>
          </a:p>
        </p:txBody>
      </p:sp>
      <p:sp>
        <p:nvSpPr>
          <p:cNvPr id="74" name="strPhone01">
            <a:extLst>
              <a:ext uri="{FF2B5EF4-FFF2-40B4-BE49-F238E27FC236}">
                <a16:creationId xmlns:a16="http://schemas.microsoft.com/office/drawing/2014/main" id="{4CD056B5-A620-4461-BD11-146C8EE68D87}"/>
              </a:ext>
            </a:extLst>
          </p:cNvPr>
          <p:cNvSpPr>
            <a:spLocks noGrp="1"/>
          </p:cNvSpPr>
          <p:nvPr>
            <p:ph type="body" sz="quarter" idx="12"/>
          </p:nvPr>
        </p:nvSpPr>
        <p:spPr/>
        <p:txBody>
          <a:bodyPr/>
          <a:lstStyle/>
          <a:p>
            <a:r>
              <a:rPr lang="en-US" dirty="0"/>
              <a:t>+32 495 27 88 63</a:t>
            </a:r>
          </a:p>
        </p:txBody>
      </p:sp>
      <p:sp>
        <p:nvSpPr>
          <p:cNvPr id="75" name="strEmail01">
            <a:extLst>
              <a:ext uri="{FF2B5EF4-FFF2-40B4-BE49-F238E27FC236}">
                <a16:creationId xmlns:a16="http://schemas.microsoft.com/office/drawing/2014/main" id="{D9BB63E1-AF53-418A-B693-07F5E0572DF5}"/>
              </a:ext>
            </a:extLst>
          </p:cNvPr>
          <p:cNvSpPr>
            <a:spLocks noGrp="1"/>
          </p:cNvSpPr>
          <p:nvPr>
            <p:ph type="body" sz="quarter" idx="13"/>
          </p:nvPr>
        </p:nvSpPr>
        <p:spPr/>
        <p:txBody>
          <a:bodyPr/>
          <a:lstStyle/>
          <a:p>
            <a:r>
              <a:rPr lang="en-US" dirty="0"/>
              <a:t>Geert.Francken@ipsos.com</a:t>
            </a:r>
          </a:p>
        </p:txBody>
      </p:sp>
      <p:sp>
        <p:nvSpPr>
          <p:cNvPr id="73" name="strFunction01">
            <a:extLst>
              <a:ext uri="{FF2B5EF4-FFF2-40B4-BE49-F238E27FC236}">
                <a16:creationId xmlns:a16="http://schemas.microsoft.com/office/drawing/2014/main" id="{8070223D-5ECE-49CC-99F0-F33E2DEB0706}"/>
              </a:ext>
            </a:extLst>
          </p:cNvPr>
          <p:cNvSpPr>
            <a:spLocks noGrp="1"/>
          </p:cNvSpPr>
          <p:nvPr>
            <p:ph type="body" sz="quarter" idx="11"/>
          </p:nvPr>
        </p:nvSpPr>
        <p:spPr/>
        <p:txBody>
          <a:bodyPr/>
          <a:lstStyle/>
          <a:p>
            <a:r>
              <a:rPr lang="en-US" dirty="0"/>
              <a:t>Service Line Director</a:t>
            </a:r>
          </a:p>
        </p:txBody>
      </p:sp>
      <p:sp>
        <p:nvSpPr>
          <p:cNvPr id="54" name="strName01">
            <a:extLst>
              <a:ext uri="{FF2B5EF4-FFF2-40B4-BE49-F238E27FC236}">
                <a16:creationId xmlns:a16="http://schemas.microsoft.com/office/drawing/2014/main" id="{B413F927-B7E6-460F-89B9-3A1C336FF972}"/>
              </a:ext>
            </a:extLst>
          </p:cNvPr>
          <p:cNvSpPr>
            <a:spLocks noGrp="1"/>
          </p:cNvSpPr>
          <p:nvPr>
            <p:ph type="body" sz="quarter" idx="10"/>
          </p:nvPr>
        </p:nvSpPr>
        <p:spPr/>
        <p:txBody>
          <a:bodyPr/>
          <a:lstStyle/>
          <a:p>
            <a:r>
              <a:rPr lang="en-US" dirty="0"/>
              <a:t>Geert </a:t>
            </a:r>
            <a:r>
              <a:rPr lang="en-US" dirty="0" err="1"/>
              <a:t>francken</a:t>
            </a:r>
            <a:endParaRPr lang="en-US" dirty="0"/>
          </a:p>
        </p:txBody>
      </p:sp>
    </p:spTree>
    <p:extLst>
      <p:ext uri="{BB962C8B-B14F-4D97-AF65-F5344CB8AC3E}">
        <p14:creationId xmlns:p14="http://schemas.microsoft.com/office/powerpoint/2010/main" val="2313170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psosTagline01">
            <a:extLst>
              <a:ext uri="{FF2B5EF4-FFF2-40B4-BE49-F238E27FC236}">
                <a16:creationId xmlns:a16="http://schemas.microsoft.com/office/drawing/2014/main" id="{D36B4109-E0CF-48BD-A75D-BF2786BFB462}"/>
              </a:ext>
            </a:extLst>
          </p:cNvPr>
          <p:cNvSpPr>
            <a:spLocks noChangeAspect="1" noEditPoints="1"/>
          </p:cNvSpPr>
          <p:nvPr/>
        </p:nvSpPr>
        <p:spPr bwMode="auto">
          <a:xfrm>
            <a:off x="695325" y="857250"/>
            <a:ext cx="3458001" cy="3420000"/>
          </a:xfrm>
          <a:custGeom>
            <a:avLst/>
            <a:gdLst>
              <a:gd name="T0" fmla="*/ 644 w 1274"/>
              <a:gd name="T1" fmla="*/ 1030 h 1257"/>
              <a:gd name="T2" fmla="*/ 774 w 1274"/>
              <a:gd name="T3" fmla="*/ 1030 h 1257"/>
              <a:gd name="T4" fmla="*/ 887 w 1274"/>
              <a:gd name="T5" fmla="*/ 812 h 1257"/>
              <a:gd name="T6" fmla="*/ 893 w 1274"/>
              <a:gd name="T7" fmla="*/ 705 h 1257"/>
              <a:gd name="T8" fmla="*/ 897 w 1274"/>
              <a:gd name="T9" fmla="*/ 930 h 1257"/>
              <a:gd name="T10" fmla="*/ 492 w 1274"/>
              <a:gd name="T11" fmla="*/ 644 h 1257"/>
              <a:gd name="T12" fmla="*/ 632 w 1274"/>
              <a:gd name="T13" fmla="*/ 644 h 1257"/>
              <a:gd name="T14" fmla="*/ 420 w 1274"/>
              <a:gd name="T15" fmla="*/ 787 h 1257"/>
              <a:gd name="T16" fmla="*/ 420 w 1274"/>
              <a:gd name="T17" fmla="*/ 787 h 1257"/>
              <a:gd name="T18" fmla="*/ 395 w 1274"/>
              <a:gd name="T19" fmla="*/ 935 h 1257"/>
              <a:gd name="T20" fmla="*/ 584 w 1274"/>
              <a:gd name="T21" fmla="*/ 1169 h 1257"/>
              <a:gd name="T22" fmla="*/ 507 w 1274"/>
              <a:gd name="T23" fmla="*/ 1049 h 1257"/>
              <a:gd name="T24" fmla="*/ 508 w 1274"/>
              <a:gd name="T25" fmla="*/ 1179 h 1257"/>
              <a:gd name="T26" fmla="*/ 387 w 1274"/>
              <a:gd name="T27" fmla="*/ 1167 h 1257"/>
              <a:gd name="T28" fmla="*/ 272 w 1274"/>
              <a:gd name="T29" fmla="*/ 1025 h 1257"/>
              <a:gd name="T30" fmla="*/ 156 w 1274"/>
              <a:gd name="T31" fmla="*/ 1252 h 1257"/>
              <a:gd name="T32" fmla="*/ 309 w 1274"/>
              <a:gd name="T33" fmla="*/ 1252 h 1257"/>
              <a:gd name="T34" fmla="*/ 170 w 1274"/>
              <a:gd name="T35" fmla="*/ 966 h 1257"/>
              <a:gd name="T36" fmla="*/ 75 w 1274"/>
              <a:gd name="T37" fmla="*/ 1134 h 1257"/>
              <a:gd name="T38" fmla="*/ 75 w 1274"/>
              <a:gd name="T39" fmla="*/ 1027 h 1257"/>
              <a:gd name="T40" fmla="*/ 1 w 1274"/>
              <a:gd name="T41" fmla="*/ 644 h 1257"/>
              <a:gd name="T42" fmla="*/ 71 w 1274"/>
              <a:gd name="T43" fmla="*/ 717 h 1257"/>
              <a:gd name="T44" fmla="*/ 204 w 1274"/>
              <a:gd name="T45" fmla="*/ 717 h 1257"/>
              <a:gd name="T46" fmla="*/ 168 w 1274"/>
              <a:gd name="T47" fmla="*/ 644 h 1257"/>
              <a:gd name="T48" fmla="*/ 72 w 1274"/>
              <a:gd name="T49" fmla="*/ 523 h 1257"/>
              <a:gd name="T50" fmla="*/ 197 w 1274"/>
              <a:gd name="T51" fmla="*/ 525 h 1257"/>
              <a:gd name="T52" fmla="*/ 120 w 1274"/>
              <a:gd name="T53" fmla="*/ 405 h 1257"/>
              <a:gd name="T54" fmla="*/ 121 w 1274"/>
              <a:gd name="T55" fmla="*/ 535 h 1257"/>
              <a:gd name="T56" fmla="*/ 122 w 1274"/>
              <a:gd name="T57" fmla="*/ 197 h 1257"/>
              <a:gd name="T58" fmla="*/ 95 w 1274"/>
              <a:gd name="T59" fmla="*/ 163 h 1257"/>
              <a:gd name="T60" fmla="*/ 74 w 1274"/>
              <a:gd name="T61" fmla="*/ 112 h 1257"/>
              <a:gd name="T62" fmla="*/ 146 w 1274"/>
              <a:gd name="T63" fmla="*/ 136 h 1257"/>
              <a:gd name="T64" fmla="*/ 0 w 1274"/>
              <a:gd name="T65" fmla="*/ 0 h 1257"/>
              <a:gd name="T66" fmla="*/ 146 w 1274"/>
              <a:gd name="T67" fmla="*/ 136 h 1257"/>
              <a:gd name="T68" fmla="*/ 291 w 1274"/>
              <a:gd name="T69" fmla="*/ 225 h 1257"/>
              <a:gd name="T70" fmla="*/ 291 w 1274"/>
              <a:gd name="T71" fmla="*/ 110 h 1257"/>
              <a:gd name="T72" fmla="*/ 217 w 1274"/>
              <a:gd name="T73" fmla="*/ 0 h 1257"/>
              <a:gd name="T74" fmla="*/ 331 w 1274"/>
              <a:gd name="T75" fmla="*/ 322 h 1257"/>
              <a:gd name="T76" fmla="*/ 286 w 1274"/>
              <a:gd name="T77" fmla="*/ 322 h 1257"/>
              <a:gd name="T78" fmla="*/ 405 w 1274"/>
              <a:gd name="T79" fmla="*/ 509 h 1257"/>
              <a:gd name="T80" fmla="*/ 505 w 1274"/>
              <a:gd name="T81" fmla="*/ 376 h 1257"/>
              <a:gd name="T82" fmla="*/ 635 w 1274"/>
              <a:gd name="T83" fmla="*/ 608 h 1257"/>
              <a:gd name="T84" fmla="*/ 623 w 1274"/>
              <a:gd name="T85" fmla="*/ 531 h 1257"/>
              <a:gd name="T86" fmla="*/ 547 w 1274"/>
              <a:gd name="T87" fmla="*/ 322 h 1257"/>
              <a:gd name="T88" fmla="*/ 505 w 1274"/>
              <a:gd name="T89" fmla="*/ 493 h 1257"/>
              <a:gd name="T90" fmla="*/ 556 w 1274"/>
              <a:gd name="T91" fmla="*/ 608 h 1257"/>
              <a:gd name="T92" fmla="*/ 725 w 1274"/>
              <a:gd name="T93" fmla="*/ 547 h 1257"/>
              <a:gd name="T94" fmla="*/ 725 w 1274"/>
              <a:gd name="T95" fmla="*/ 432 h 1257"/>
              <a:gd name="T96" fmla="*/ 651 w 1274"/>
              <a:gd name="T97" fmla="*/ 322 h 1257"/>
              <a:gd name="T98" fmla="*/ 914 w 1274"/>
              <a:gd name="T99" fmla="*/ 529 h 1257"/>
              <a:gd name="T100" fmla="*/ 963 w 1274"/>
              <a:gd name="T101" fmla="*/ 1252 h 1257"/>
              <a:gd name="T102" fmla="*/ 953 w 1274"/>
              <a:gd name="T103" fmla="*/ 1134 h 1257"/>
              <a:gd name="T104" fmla="*/ 959 w 1274"/>
              <a:gd name="T105" fmla="*/ 1027 h 1257"/>
              <a:gd name="T106" fmla="*/ 1103 w 1274"/>
              <a:gd name="T107" fmla="*/ 1053 h 1257"/>
              <a:gd name="T108" fmla="*/ 1072 w 1274"/>
              <a:gd name="T109" fmla="*/ 1020 h 1257"/>
              <a:gd name="T110" fmla="*/ 1188 w 1274"/>
              <a:gd name="T111" fmla="*/ 1248 h 1257"/>
              <a:gd name="T112" fmla="*/ 1129 w 1274"/>
              <a:gd name="T113" fmla="*/ 1111 h 1257"/>
              <a:gd name="T114" fmla="*/ 983 w 1274"/>
              <a:gd name="T115" fmla="*/ 966 h 1257"/>
              <a:gd name="T116" fmla="*/ 1077 w 1274"/>
              <a:gd name="T117" fmla="*/ 1137 h 1257"/>
              <a:gd name="T118" fmla="*/ 1274 w 1274"/>
              <a:gd name="T119" fmla="*/ 1173 h 1257"/>
              <a:gd name="T120" fmla="*/ 1274 w 1274"/>
              <a:gd name="T121" fmla="*/ 1173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4" h="1257">
                <a:moveTo>
                  <a:pt x="774" y="966"/>
                </a:moveTo>
                <a:cubicBezTo>
                  <a:pt x="588" y="966"/>
                  <a:pt x="588" y="966"/>
                  <a:pt x="588" y="966"/>
                </a:cubicBezTo>
                <a:cubicBezTo>
                  <a:pt x="588" y="1030"/>
                  <a:pt x="588" y="1030"/>
                  <a:pt x="588" y="1030"/>
                </a:cubicBezTo>
                <a:cubicBezTo>
                  <a:pt x="644" y="1030"/>
                  <a:pt x="644" y="1030"/>
                  <a:pt x="644" y="1030"/>
                </a:cubicBezTo>
                <a:cubicBezTo>
                  <a:pt x="644" y="1252"/>
                  <a:pt x="644" y="1252"/>
                  <a:pt x="644" y="1252"/>
                </a:cubicBezTo>
                <a:cubicBezTo>
                  <a:pt x="718" y="1252"/>
                  <a:pt x="718" y="1252"/>
                  <a:pt x="718" y="1252"/>
                </a:cubicBezTo>
                <a:cubicBezTo>
                  <a:pt x="718" y="1030"/>
                  <a:pt x="718" y="1030"/>
                  <a:pt x="718" y="1030"/>
                </a:cubicBezTo>
                <a:cubicBezTo>
                  <a:pt x="774" y="1030"/>
                  <a:pt x="774" y="1030"/>
                  <a:pt x="774" y="1030"/>
                </a:cubicBezTo>
                <a:lnTo>
                  <a:pt x="774" y="966"/>
                </a:lnTo>
                <a:close/>
                <a:moveTo>
                  <a:pt x="799" y="869"/>
                </a:moveTo>
                <a:cubicBezTo>
                  <a:pt x="799" y="812"/>
                  <a:pt x="799" y="812"/>
                  <a:pt x="799" y="812"/>
                </a:cubicBezTo>
                <a:cubicBezTo>
                  <a:pt x="887" y="812"/>
                  <a:pt x="887" y="812"/>
                  <a:pt x="887" y="812"/>
                </a:cubicBezTo>
                <a:cubicBezTo>
                  <a:pt x="887" y="754"/>
                  <a:pt x="887" y="754"/>
                  <a:pt x="887" y="754"/>
                </a:cubicBezTo>
                <a:cubicBezTo>
                  <a:pt x="799" y="754"/>
                  <a:pt x="799" y="754"/>
                  <a:pt x="799" y="754"/>
                </a:cubicBezTo>
                <a:cubicBezTo>
                  <a:pt x="799" y="705"/>
                  <a:pt x="799" y="705"/>
                  <a:pt x="799" y="705"/>
                </a:cubicBezTo>
                <a:cubicBezTo>
                  <a:pt x="893" y="705"/>
                  <a:pt x="893" y="705"/>
                  <a:pt x="893" y="705"/>
                </a:cubicBezTo>
                <a:cubicBezTo>
                  <a:pt x="893" y="644"/>
                  <a:pt x="893" y="644"/>
                  <a:pt x="893" y="644"/>
                </a:cubicBezTo>
                <a:cubicBezTo>
                  <a:pt x="724" y="644"/>
                  <a:pt x="724" y="644"/>
                  <a:pt x="724" y="644"/>
                </a:cubicBezTo>
                <a:cubicBezTo>
                  <a:pt x="724" y="930"/>
                  <a:pt x="724" y="930"/>
                  <a:pt x="724" y="930"/>
                </a:cubicBezTo>
                <a:cubicBezTo>
                  <a:pt x="897" y="930"/>
                  <a:pt x="897" y="930"/>
                  <a:pt x="897" y="930"/>
                </a:cubicBezTo>
                <a:cubicBezTo>
                  <a:pt x="897" y="869"/>
                  <a:pt x="897" y="869"/>
                  <a:pt x="897" y="869"/>
                </a:cubicBezTo>
                <a:lnTo>
                  <a:pt x="799" y="869"/>
                </a:lnTo>
                <a:close/>
                <a:moveTo>
                  <a:pt x="571" y="644"/>
                </a:moveTo>
                <a:cubicBezTo>
                  <a:pt x="492" y="644"/>
                  <a:pt x="492" y="644"/>
                  <a:pt x="492" y="644"/>
                </a:cubicBezTo>
                <a:cubicBezTo>
                  <a:pt x="553" y="930"/>
                  <a:pt x="553" y="930"/>
                  <a:pt x="553" y="930"/>
                </a:cubicBezTo>
                <a:cubicBezTo>
                  <a:pt x="649" y="930"/>
                  <a:pt x="649" y="930"/>
                  <a:pt x="649" y="930"/>
                </a:cubicBezTo>
                <a:cubicBezTo>
                  <a:pt x="711" y="644"/>
                  <a:pt x="711" y="644"/>
                  <a:pt x="711" y="644"/>
                </a:cubicBezTo>
                <a:cubicBezTo>
                  <a:pt x="632" y="644"/>
                  <a:pt x="632" y="644"/>
                  <a:pt x="632" y="644"/>
                </a:cubicBezTo>
                <a:cubicBezTo>
                  <a:pt x="602" y="859"/>
                  <a:pt x="602" y="859"/>
                  <a:pt x="602" y="859"/>
                </a:cubicBezTo>
                <a:cubicBezTo>
                  <a:pt x="601" y="859"/>
                  <a:pt x="601" y="859"/>
                  <a:pt x="601" y="859"/>
                </a:cubicBezTo>
                <a:lnTo>
                  <a:pt x="571" y="644"/>
                </a:lnTo>
                <a:close/>
                <a:moveTo>
                  <a:pt x="420" y="787"/>
                </a:moveTo>
                <a:cubicBezTo>
                  <a:pt x="420" y="864"/>
                  <a:pt x="417" y="885"/>
                  <a:pt x="395" y="885"/>
                </a:cubicBezTo>
                <a:cubicBezTo>
                  <a:pt x="372" y="885"/>
                  <a:pt x="369" y="864"/>
                  <a:pt x="369" y="787"/>
                </a:cubicBezTo>
                <a:cubicBezTo>
                  <a:pt x="369" y="710"/>
                  <a:pt x="372" y="689"/>
                  <a:pt x="395" y="689"/>
                </a:cubicBezTo>
                <a:cubicBezTo>
                  <a:pt x="417" y="689"/>
                  <a:pt x="420" y="710"/>
                  <a:pt x="420" y="787"/>
                </a:cubicBezTo>
                <a:moveTo>
                  <a:pt x="496" y="787"/>
                </a:moveTo>
                <a:cubicBezTo>
                  <a:pt x="496" y="680"/>
                  <a:pt x="471" y="639"/>
                  <a:pt x="395" y="639"/>
                </a:cubicBezTo>
                <a:cubicBezTo>
                  <a:pt x="319" y="639"/>
                  <a:pt x="293" y="680"/>
                  <a:pt x="293" y="787"/>
                </a:cubicBezTo>
                <a:cubicBezTo>
                  <a:pt x="293" y="894"/>
                  <a:pt x="319" y="935"/>
                  <a:pt x="395" y="935"/>
                </a:cubicBezTo>
                <a:cubicBezTo>
                  <a:pt x="471" y="935"/>
                  <a:pt x="496" y="894"/>
                  <a:pt x="496" y="787"/>
                </a:cubicBezTo>
                <a:moveTo>
                  <a:pt x="387" y="1177"/>
                </a:moveTo>
                <a:cubicBezTo>
                  <a:pt x="387" y="1236"/>
                  <a:pt x="422" y="1257"/>
                  <a:pt x="483" y="1257"/>
                </a:cubicBezTo>
                <a:cubicBezTo>
                  <a:pt x="549" y="1257"/>
                  <a:pt x="584" y="1230"/>
                  <a:pt x="584" y="1169"/>
                </a:cubicBezTo>
                <a:cubicBezTo>
                  <a:pt x="584" y="1065"/>
                  <a:pt x="463" y="1093"/>
                  <a:pt x="463" y="1036"/>
                </a:cubicBezTo>
                <a:cubicBezTo>
                  <a:pt x="463" y="1024"/>
                  <a:pt x="470" y="1011"/>
                  <a:pt x="486" y="1011"/>
                </a:cubicBezTo>
                <a:cubicBezTo>
                  <a:pt x="500" y="1011"/>
                  <a:pt x="507" y="1025"/>
                  <a:pt x="507" y="1042"/>
                </a:cubicBezTo>
                <a:cubicBezTo>
                  <a:pt x="507" y="1049"/>
                  <a:pt x="507" y="1049"/>
                  <a:pt x="507" y="1049"/>
                </a:cubicBezTo>
                <a:cubicBezTo>
                  <a:pt x="577" y="1049"/>
                  <a:pt x="577" y="1049"/>
                  <a:pt x="577" y="1049"/>
                </a:cubicBezTo>
                <a:cubicBezTo>
                  <a:pt x="577" y="988"/>
                  <a:pt x="549" y="961"/>
                  <a:pt x="485" y="961"/>
                </a:cubicBezTo>
                <a:cubicBezTo>
                  <a:pt x="422" y="961"/>
                  <a:pt x="391" y="992"/>
                  <a:pt x="391" y="1050"/>
                </a:cubicBezTo>
                <a:cubicBezTo>
                  <a:pt x="391" y="1151"/>
                  <a:pt x="508" y="1123"/>
                  <a:pt x="508" y="1179"/>
                </a:cubicBezTo>
                <a:cubicBezTo>
                  <a:pt x="508" y="1195"/>
                  <a:pt x="499" y="1207"/>
                  <a:pt x="484" y="1207"/>
                </a:cubicBezTo>
                <a:cubicBezTo>
                  <a:pt x="469" y="1207"/>
                  <a:pt x="459" y="1198"/>
                  <a:pt x="459" y="1174"/>
                </a:cubicBezTo>
                <a:cubicBezTo>
                  <a:pt x="459" y="1167"/>
                  <a:pt x="459" y="1167"/>
                  <a:pt x="459" y="1167"/>
                </a:cubicBezTo>
                <a:cubicBezTo>
                  <a:pt x="387" y="1167"/>
                  <a:pt x="387" y="1167"/>
                  <a:pt x="387" y="1167"/>
                </a:cubicBezTo>
                <a:lnTo>
                  <a:pt x="387" y="1177"/>
                </a:lnTo>
                <a:close/>
                <a:moveTo>
                  <a:pt x="251" y="1146"/>
                </a:moveTo>
                <a:cubicBezTo>
                  <a:pt x="272" y="1025"/>
                  <a:pt x="272" y="1025"/>
                  <a:pt x="272" y="1025"/>
                </a:cubicBezTo>
                <a:cubicBezTo>
                  <a:pt x="272" y="1025"/>
                  <a:pt x="272" y="1025"/>
                  <a:pt x="272" y="1025"/>
                </a:cubicBezTo>
                <a:cubicBezTo>
                  <a:pt x="293" y="1146"/>
                  <a:pt x="293" y="1146"/>
                  <a:pt x="293" y="1146"/>
                </a:cubicBezTo>
                <a:lnTo>
                  <a:pt x="251" y="1146"/>
                </a:lnTo>
                <a:close/>
                <a:moveTo>
                  <a:pt x="225" y="966"/>
                </a:moveTo>
                <a:cubicBezTo>
                  <a:pt x="156" y="1252"/>
                  <a:pt x="156" y="1252"/>
                  <a:pt x="156" y="1252"/>
                </a:cubicBezTo>
                <a:cubicBezTo>
                  <a:pt x="235" y="1252"/>
                  <a:pt x="235" y="1252"/>
                  <a:pt x="235" y="1252"/>
                </a:cubicBezTo>
                <a:cubicBezTo>
                  <a:pt x="243" y="1202"/>
                  <a:pt x="243" y="1202"/>
                  <a:pt x="243" y="1202"/>
                </a:cubicBezTo>
                <a:cubicBezTo>
                  <a:pt x="302" y="1202"/>
                  <a:pt x="302" y="1202"/>
                  <a:pt x="302" y="1202"/>
                </a:cubicBezTo>
                <a:cubicBezTo>
                  <a:pt x="309" y="1252"/>
                  <a:pt x="309" y="1252"/>
                  <a:pt x="309" y="1252"/>
                </a:cubicBezTo>
                <a:cubicBezTo>
                  <a:pt x="388" y="1252"/>
                  <a:pt x="388" y="1252"/>
                  <a:pt x="388" y="1252"/>
                </a:cubicBezTo>
                <a:cubicBezTo>
                  <a:pt x="319" y="966"/>
                  <a:pt x="319" y="966"/>
                  <a:pt x="319" y="966"/>
                </a:cubicBezTo>
                <a:lnTo>
                  <a:pt x="225" y="966"/>
                </a:lnTo>
                <a:close/>
                <a:moveTo>
                  <a:pt x="170" y="966"/>
                </a:moveTo>
                <a:cubicBezTo>
                  <a:pt x="1" y="966"/>
                  <a:pt x="1" y="966"/>
                  <a:pt x="1" y="966"/>
                </a:cubicBezTo>
                <a:cubicBezTo>
                  <a:pt x="1" y="1252"/>
                  <a:pt x="1" y="1252"/>
                  <a:pt x="1" y="1252"/>
                </a:cubicBezTo>
                <a:cubicBezTo>
                  <a:pt x="75" y="1252"/>
                  <a:pt x="75" y="1252"/>
                  <a:pt x="75" y="1252"/>
                </a:cubicBezTo>
                <a:cubicBezTo>
                  <a:pt x="75" y="1134"/>
                  <a:pt x="75" y="1134"/>
                  <a:pt x="75" y="1134"/>
                </a:cubicBezTo>
                <a:cubicBezTo>
                  <a:pt x="164" y="1134"/>
                  <a:pt x="164" y="1134"/>
                  <a:pt x="164" y="1134"/>
                </a:cubicBezTo>
                <a:cubicBezTo>
                  <a:pt x="164" y="1076"/>
                  <a:pt x="164" y="1076"/>
                  <a:pt x="164" y="1076"/>
                </a:cubicBezTo>
                <a:cubicBezTo>
                  <a:pt x="75" y="1076"/>
                  <a:pt x="75" y="1076"/>
                  <a:pt x="75" y="1076"/>
                </a:cubicBezTo>
                <a:cubicBezTo>
                  <a:pt x="75" y="1027"/>
                  <a:pt x="75" y="1027"/>
                  <a:pt x="75" y="1027"/>
                </a:cubicBezTo>
                <a:cubicBezTo>
                  <a:pt x="170" y="1027"/>
                  <a:pt x="170" y="1027"/>
                  <a:pt x="170" y="1027"/>
                </a:cubicBezTo>
                <a:lnTo>
                  <a:pt x="170" y="966"/>
                </a:lnTo>
                <a:close/>
                <a:moveTo>
                  <a:pt x="107" y="644"/>
                </a:moveTo>
                <a:cubicBezTo>
                  <a:pt x="1" y="644"/>
                  <a:pt x="1" y="644"/>
                  <a:pt x="1" y="644"/>
                </a:cubicBezTo>
                <a:cubicBezTo>
                  <a:pt x="1" y="930"/>
                  <a:pt x="1" y="930"/>
                  <a:pt x="1" y="930"/>
                </a:cubicBezTo>
                <a:cubicBezTo>
                  <a:pt x="70" y="930"/>
                  <a:pt x="70" y="930"/>
                  <a:pt x="70" y="930"/>
                </a:cubicBezTo>
                <a:cubicBezTo>
                  <a:pt x="70" y="717"/>
                  <a:pt x="70" y="717"/>
                  <a:pt x="70" y="717"/>
                </a:cubicBezTo>
                <a:cubicBezTo>
                  <a:pt x="71" y="717"/>
                  <a:pt x="71" y="717"/>
                  <a:pt x="71" y="717"/>
                </a:cubicBezTo>
                <a:cubicBezTo>
                  <a:pt x="110" y="930"/>
                  <a:pt x="110" y="930"/>
                  <a:pt x="110" y="930"/>
                </a:cubicBezTo>
                <a:cubicBezTo>
                  <a:pt x="164" y="930"/>
                  <a:pt x="164" y="930"/>
                  <a:pt x="164" y="930"/>
                </a:cubicBezTo>
                <a:cubicBezTo>
                  <a:pt x="204" y="717"/>
                  <a:pt x="204" y="717"/>
                  <a:pt x="204" y="717"/>
                </a:cubicBezTo>
                <a:cubicBezTo>
                  <a:pt x="204" y="717"/>
                  <a:pt x="204" y="717"/>
                  <a:pt x="204" y="717"/>
                </a:cubicBezTo>
                <a:cubicBezTo>
                  <a:pt x="204" y="930"/>
                  <a:pt x="204" y="930"/>
                  <a:pt x="204" y="930"/>
                </a:cubicBezTo>
                <a:cubicBezTo>
                  <a:pt x="274" y="930"/>
                  <a:pt x="274" y="930"/>
                  <a:pt x="274" y="930"/>
                </a:cubicBezTo>
                <a:cubicBezTo>
                  <a:pt x="274" y="644"/>
                  <a:pt x="274" y="644"/>
                  <a:pt x="274" y="644"/>
                </a:cubicBezTo>
                <a:cubicBezTo>
                  <a:pt x="168" y="644"/>
                  <a:pt x="168" y="644"/>
                  <a:pt x="168" y="644"/>
                </a:cubicBezTo>
                <a:cubicBezTo>
                  <a:pt x="138" y="813"/>
                  <a:pt x="138" y="813"/>
                  <a:pt x="138" y="813"/>
                </a:cubicBezTo>
                <a:cubicBezTo>
                  <a:pt x="137" y="813"/>
                  <a:pt x="137" y="813"/>
                  <a:pt x="137" y="813"/>
                </a:cubicBezTo>
                <a:lnTo>
                  <a:pt x="107" y="644"/>
                </a:lnTo>
                <a:close/>
                <a:moveTo>
                  <a:pt x="72" y="523"/>
                </a:moveTo>
                <a:cubicBezTo>
                  <a:pt x="0" y="523"/>
                  <a:pt x="0" y="523"/>
                  <a:pt x="0" y="523"/>
                </a:cubicBezTo>
                <a:cubicBezTo>
                  <a:pt x="0" y="533"/>
                  <a:pt x="0" y="533"/>
                  <a:pt x="0" y="533"/>
                </a:cubicBezTo>
                <a:cubicBezTo>
                  <a:pt x="0" y="592"/>
                  <a:pt x="35" y="613"/>
                  <a:pt x="96" y="613"/>
                </a:cubicBezTo>
                <a:cubicBezTo>
                  <a:pt x="162" y="613"/>
                  <a:pt x="197" y="586"/>
                  <a:pt x="197" y="525"/>
                </a:cubicBezTo>
                <a:cubicBezTo>
                  <a:pt x="197" y="421"/>
                  <a:pt x="76" y="449"/>
                  <a:pt x="76" y="392"/>
                </a:cubicBezTo>
                <a:cubicBezTo>
                  <a:pt x="76" y="380"/>
                  <a:pt x="83" y="367"/>
                  <a:pt x="99" y="367"/>
                </a:cubicBezTo>
                <a:cubicBezTo>
                  <a:pt x="113" y="367"/>
                  <a:pt x="120" y="381"/>
                  <a:pt x="120" y="398"/>
                </a:cubicBezTo>
                <a:cubicBezTo>
                  <a:pt x="120" y="405"/>
                  <a:pt x="120" y="405"/>
                  <a:pt x="120" y="405"/>
                </a:cubicBezTo>
                <a:cubicBezTo>
                  <a:pt x="190" y="405"/>
                  <a:pt x="190" y="405"/>
                  <a:pt x="190" y="405"/>
                </a:cubicBezTo>
                <a:cubicBezTo>
                  <a:pt x="190" y="344"/>
                  <a:pt x="162" y="317"/>
                  <a:pt x="97" y="317"/>
                </a:cubicBezTo>
                <a:cubicBezTo>
                  <a:pt x="35" y="317"/>
                  <a:pt x="4" y="348"/>
                  <a:pt x="4" y="406"/>
                </a:cubicBezTo>
                <a:cubicBezTo>
                  <a:pt x="4" y="507"/>
                  <a:pt x="121" y="479"/>
                  <a:pt x="121" y="535"/>
                </a:cubicBezTo>
                <a:cubicBezTo>
                  <a:pt x="121" y="551"/>
                  <a:pt x="112" y="563"/>
                  <a:pt x="97" y="563"/>
                </a:cubicBezTo>
                <a:cubicBezTo>
                  <a:pt x="82" y="563"/>
                  <a:pt x="72" y="554"/>
                  <a:pt x="72" y="530"/>
                </a:cubicBezTo>
                <a:lnTo>
                  <a:pt x="72" y="523"/>
                </a:lnTo>
                <a:close/>
                <a:moveTo>
                  <a:pt x="122" y="197"/>
                </a:moveTo>
                <a:cubicBezTo>
                  <a:pt x="122" y="220"/>
                  <a:pt x="109" y="232"/>
                  <a:pt x="95" y="232"/>
                </a:cubicBezTo>
                <a:cubicBezTo>
                  <a:pt x="74" y="232"/>
                  <a:pt x="74" y="232"/>
                  <a:pt x="74" y="232"/>
                </a:cubicBezTo>
                <a:cubicBezTo>
                  <a:pt x="74" y="163"/>
                  <a:pt x="74" y="163"/>
                  <a:pt x="74" y="163"/>
                </a:cubicBezTo>
                <a:cubicBezTo>
                  <a:pt x="95" y="163"/>
                  <a:pt x="95" y="163"/>
                  <a:pt x="95" y="163"/>
                </a:cubicBezTo>
                <a:cubicBezTo>
                  <a:pt x="109" y="163"/>
                  <a:pt x="122" y="175"/>
                  <a:pt x="122" y="197"/>
                </a:cubicBezTo>
                <a:moveTo>
                  <a:pt x="116" y="83"/>
                </a:moveTo>
                <a:cubicBezTo>
                  <a:pt x="116" y="99"/>
                  <a:pt x="108" y="112"/>
                  <a:pt x="92" y="112"/>
                </a:cubicBezTo>
                <a:cubicBezTo>
                  <a:pt x="74" y="112"/>
                  <a:pt x="74" y="112"/>
                  <a:pt x="74" y="112"/>
                </a:cubicBezTo>
                <a:cubicBezTo>
                  <a:pt x="74" y="54"/>
                  <a:pt x="74" y="54"/>
                  <a:pt x="74" y="54"/>
                </a:cubicBezTo>
                <a:cubicBezTo>
                  <a:pt x="92" y="54"/>
                  <a:pt x="92" y="54"/>
                  <a:pt x="92" y="54"/>
                </a:cubicBezTo>
                <a:cubicBezTo>
                  <a:pt x="108" y="54"/>
                  <a:pt x="116" y="67"/>
                  <a:pt x="116" y="83"/>
                </a:cubicBezTo>
                <a:moveTo>
                  <a:pt x="146" y="136"/>
                </a:moveTo>
                <a:cubicBezTo>
                  <a:pt x="146" y="135"/>
                  <a:pt x="146" y="135"/>
                  <a:pt x="146" y="135"/>
                </a:cubicBezTo>
                <a:cubicBezTo>
                  <a:pt x="177" y="129"/>
                  <a:pt x="190" y="102"/>
                  <a:pt x="190" y="71"/>
                </a:cubicBezTo>
                <a:cubicBezTo>
                  <a:pt x="190" y="29"/>
                  <a:pt x="166" y="0"/>
                  <a:pt x="112" y="0"/>
                </a:cubicBezTo>
                <a:cubicBezTo>
                  <a:pt x="0" y="0"/>
                  <a:pt x="0" y="0"/>
                  <a:pt x="0" y="0"/>
                </a:cubicBezTo>
                <a:cubicBezTo>
                  <a:pt x="0" y="286"/>
                  <a:pt x="0" y="286"/>
                  <a:pt x="0" y="286"/>
                </a:cubicBezTo>
                <a:cubicBezTo>
                  <a:pt x="112" y="286"/>
                  <a:pt x="112" y="286"/>
                  <a:pt x="112" y="286"/>
                </a:cubicBezTo>
                <a:cubicBezTo>
                  <a:pt x="174" y="286"/>
                  <a:pt x="198" y="251"/>
                  <a:pt x="198" y="201"/>
                </a:cubicBezTo>
                <a:cubicBezTo>
                  <a:pt x="198" y="172"/>
                  <a:pt x="183" y="140"/>
                  <a:pt x="146" y="136"/>
                </a:cubicBezTo>
                <a:moveTo>
                  <a:pt x="217" y="286"/>
                </a:moveTo>
                <a:cubicBezTo>
                  <a:pt x="390" y="286"/>
                  <a:pt x="390" y="286"/>
                  <a:pt x="390" y="286"/>
                </a:cubicBezTo>
                <a:cubicBezTo>
                  <a:pt x="390" y="225"/>
                  <a:pt x="390" y="225"/>
                  <a:pt x="390" y="225"/>
                </a:cubicBezTo>
                <a:cubicBezTo>
                  <a:pt x="291" y="225"/>
                  <a:pt x="291" y="225"/>
                  <a:pt x="291" y="225"/>
                </a:cubicBezTo>
                <a:cubicBezTo>
                  <a:pt x="291" y="168"/>
                  <a:pt x="291" y="168"/>
                  <a:pt x="291" y="168"/>
                </a:cubicBezTo>
                <a:cubicBezTo>
                  <a:pt x="380" y="168"/>
                  <a:pt x="380" y="168"/>
                  <a:pt x="380" y="168"/>
                </a:cubicBezTo>
                <a:cubicBezTo>
                  <a:pt x="380" y="110"/>
                  <a:pt x="380" y="110"/>
                  <a:pt x="380" y="110"/>
                </a:cubicBezTo>
                <a:cubicBezTo>
                  <a:pt x="291" y="110"/>
                  <a:pt x="291" y="110"/>
                  <a:pt x="291" y="110"/>
                </a:cubicBezTo>
                <a:cubicBezTo>
                  <a:pt x="291" y="61"/>
                  <a:pt x="291" y="61"/>
                  <a:pt x="291" y="61"/>
                </a:cubicBezTo>
                <a:cubicBezTo>
                  <a:pt x="386" y="61"/>
                  <a:pt x="386" y="61"/>
                  <a:pt x="386" y="61"/>
                </a:cubicBezTo>
                <a:cubicBezTo>
                  <a:pt x="386" y="0"/>
                  <a:pt x="386" y="0"/>
                  <a:pt x="386" y="0"/>
                </a:cubicBezTo>
                <a:cubicBezTo>
                  <a:pt x="217" y="0"/>
                  <a:pt x="217" y="0"/>
                  <a:pt x="217" y="0"/>
                </a:cubicBezTo>
                <a:lnTo>
                  <a:pt x="217" y="286"/>
                </a:lnTo>
                <a:close/>
                <a:moveTo>
                  <a:pt x="405" y="509"/>
                </a:moveTo>
                <a:cubicBezTo>
                  <a:pt x="405" y="322"/>
                  <a:pt x="405" y="322"/>
                  <a:pt x="405" y="322"/>
                </a:cubicBezTo>
                <a:cubicBezTo>
                  <a:pt x="331" y="322"/>
                  <a:pt x="331" y="322"/>
                  <a:pt x="331" y="322"/>
                </a:cubicBezTo>
                <a:cubicBezTo>
                  <a:pt x="331" y="528"/>
                  <a:pt x="331" y="528"/>
                  <a:pt x="331" y="528"/>
                </a:cubicBezTo>
                <a:cubicBezTo>
                  <a:pt x="331" y="556"/>
                  <a:pt x="323" y="563"/>
                  <a:pt x="309" y="563"/>
                </a:cubicBezTo>
                <a:cubicBezTo>
                  <a:pt x="295" y="563"/>
                  <a:pt x="286" y="556"/>
                  <a:pt x="286" y="528"/>
                </a:cubicBezTo>
                <a:cubicBezTo>
                  <a:pt x="286" y="322"/>
                  <a:pt x="286" y="322"/>
                  <a:pt x="286" y="322"/>
                </a:cubicBezTo>
                <a:cubicBezTo>
                  <a:pt x="212" y="322"/>
                  <a:pt x="212" y="322"/>
                  <a:pt x="212" y="322"/>
                </a:cubicBezTo>
                <a:cubicBezTo>
                  <a:pt x="212" y="509"/>
                  <a:pt x="212" y="509"/>
                  <a:pt x="212" y="509"/>
                </a:cubicBezTo>
                <a:cubicBezTo>
                  <a:pt x="212" y="589"/>
                  <a:pt x="246" y="613"/>
                  <a:pt x="309" y="613"/>
                </a:cubicBezTo>
                <a:cubicBezTo>
                  <a:pt x="371" y="613"/>
                  <a:pt x="405" y="589"/>
                  <a:pt x="405" y="509"/>
                </a:cubicBezTo>
                <a:moveTo>
                  <a:pt x="551" y="409"/>
                </a:moveTo>
                <a:cubicBezTo>
                  <a:pt x="551" y="429"/>
                  <a:pt x="541" y="443"/>
                  <a:pt x="520" y="443"/>
                </a:cubicBezTo>
                <a:cubicBezTo>
                  <a:pt x="505" y="443"/>
                  <a:pt x="505" y="443"/>
                  <a:pt x="505" y="443"/>
                </a:cubicBezTo>
                <a:cubicBezTo>
                  <a:pt x="505" y="376"/>
                  <a:pt x="505" y="376"/>
                  <a:pt x="505" y="376"/>
                </a:cubicBezTo>
                <a:cubicBezTo>
                  <a:pt x="519" y="376"/>
                  <a:pt x="519" y="376"/>
                  <a:pt x="519" y="376"/>
                </a:cubicBezTo>
                <a:cubicBezTo>
                  <a:pt x="542" y="376"/>
                  <a:pt x="551" y="386"/>
                  <a:pt x="551" y="409"/>
                </a:cubicBezTo>
                <a:moveTo>
                  <a:pt x="556" y="608"/>
                </a:moveTo>
                <a:cubicBezTo>
                  <a:pt x="635" y="608"/>
                  <a:pt x="635" y="608"/>
                  <a:pt x="635" y="608"/>
                </a:cubicBezTo>
                <a:cubicBezTo>
                  <a:pt x="635" y="604"/>
                  <a:pt x="635" y="604"/>
                  <a:pt x="635" y="604"/>
                </a:cubicBezTo>
                <a:cubicBezTo>
                  <a:pt x="631" y="601"/>
                  <a:pt x="629" y="598"/>
                  <a:pt x="627" y="595"/>
                </a:cubicBezTo>
                <a:cubicBezTo>
                  <a:pt x="623" y="589"/>
                  <a:pt x="623" y="570"/>
                  <a:pt x="623" y="555"/>
                </a:cubicBezTo>
                <a:cubicBezTo>
                  <a:pt x="623" y="531"/>
                  <a:pt x="623" y="531"/>
                  <a:pt x="623" y="531"/>
                </a:cubicBezTo>
                <a:cubicBezTo>
                  <a:pt x="623" y="493"/>
                  <a:pt x="613" y="470"/>
                  <a:pt x="577" y="467"/>
                </a:cubicBezTo>
                <a:cubicBezTo>
                  <a:pt x="577" y="466"/>
                  <a:pt x="577" y="466"/>
                  <a:pt x="577" y="466"/>
                </a:cubicBezTo>
                <a:cubicBezTo>
                  <a:pt x="611" y="461"/>
                  <a:pt x="625" y="436"/>
                  <a:pt x="625" y="398"/>
                </a:cubicBezTo>
                <a:cubicBezTo>
                  <a:pt x="625" y="354"/>
                  <a:pt x="604" y="322"/>
                  <a:pt x="547" y="322"/>
                </a:cubicBezTo>
                <a:cubicBezTo>
                  <a:pt x="431" y="322"/>
                  <a:pt x="431" y="322"/>
                  <a:pt x="431" y="322"/>
                </a:cubicBezTo>
                <a:cubicBezTo>
                  <a:pt x="431" y="608"/>
                  <a:pt x="431" y="608"/>
                  <a:pt x="431" y="608"/>
                </a:cubicBezTo>
                <a:cubicBezTo>
                  <a:pt x="505" y="608"/>
                  <a:pt x="505" y="608"/>
                  <a:pt x="505" y="608"/>
                </a:cubicBezTo>
                <a:cubicBezTo>
                  <a:pt x="505" y="493"/>
                  <a:pt x="505" y="493"/>
                  <a:pt x="505" y="493"/>
                </a:cubicBezTo>
                <a:cubicBezTo>
                  <a:pt x="525" y="493"/>
                  <a:pt x="525" y="493"/>
                  <a:pt x="525" y="493"/>
                </a:cubicBezTo>
                <a:cubicBezTo>
                  <a:pt x="543" y="493"/>
                  <a:pt x="549" y="502"/>
                  <a:pt x="549" y="534"/>
                </a:cubicBezTo>
                <a:cubicBezTo>
                  <a:pt x="549" y="553"/>
                  <a:pt x="549" y="553"/>
                  <a:pt x="549" y="553"/>
                </a:cubicBezTo>
                <a:cubicBezTo>
                  <a:pt x="549" y="565"/>
                  <a:pt x="549" y="592"/>
                  <a:pt x="556" y="608"/>
                </a:cubicBezTo>
                <a:moveTo>
                  <a:pt x="651" y="608"/>
                </a:moveTo>
                <a:cubicBezTo>
                  <a:pt x="823" y="608"/>
                  <a:pt x="823" y="608"/>
                  <a:pt x="823" y="608"/>
                </a:cubicBezTo>
                <a:cubicBezTo>
                  <a:pt x="823" y="547"/>
                  <a:pt x="823" y="547"/>
                  <a:pt x="823" y="547"/>
                </a:cubicBezTo>
                <a:cubicBezTo>
                  <a:pt x="725" y="547"/>
                  <a:pt x="725" y="547"/>
                  <a:pt x="725" y="547"/>
                </a:cubicBezTo>
                <a:cubicBezTo>
                  <a:pt x="725" y="490"/>
                  <a:pt x="725" y="490"/>
                  <a:pt x="725" y="490"/>
                </a:cubicBezTo>
                <a:cubicBezTo>
                  <a:pt x="814" y="490"/>
                  <a:pt x="814" y="490"/>
                  <a:pt x="814" y="490"/>
                </a:cubicBezTo>
                <a:cubicBezTo>
                  <a:pt x="814" y="432"/>
                  <a:pt x="814" y="432"/>
                  <a:pt x="814" y="432"/>
                </a:cubicBezTo>
                <a:cubicBezTo>
                  <a:pt x="725" y="432"/>
                  <a:pt x="725" y="432"/>
                  <a:pt x="725" y="432"/>
                </a:cubicBezTo>
                <a:cubicBezTo>
                  <a:pt x="725" y="383"/>
                  <a:pt x="725" y="383"/>
                  <a:pt x="725" y="383"/>
                </a:cubicBezTo>
                <a:cubicBezTo>
                  <a:pt x="820" y="383"/>
                  <a:pt x="820" y="383"/>
                  <a:pt x="820" y="383"/>
                </a:cubicBezTo>
                <a:cubicBezTo>
                  <a:pt x="820" y="322"/>
                  <a:pt x="820" y="322"/>
                  <a:pt x="820" y="322"/>
                </a:cubicBezTo>
                <a:cubicBezTo>
                  <a:pt x="651" y="322"/>
                  <a:pt x="651" y="322"/>
                  <a:pt x="651" y="322"/>
                </a:cubicBezTo>
                <a:lnTo>
                  <a:pt x="651" y="608"/>
                </a:lnTo>
                <a:close/>
                <a:moveTo>
                  <a:pt x="847" y="608"/>
                </a:moveTo>
                <a:cubicBezTo>
                  <a:pt x="914" y="608"/>
                  <a:pt x="914" y="608"/>
                  <a:pt x="914" y="608"/>
                </a:cubicBezTo>
                <a:cubicBezTo>
                  <a:pt x="914" y="529"/>
                  <a:pt x="914" y="529"/>
                  <a:pt x="914" y="529"/>
                </a:cubicBezTo>
                <a:cubicBezTo>
                  <a:pt x="847" y="529"/>
                  <a:pt x="847" y="529"/>
                  <a:pt x="847" y="529"/>
                </a:cubicBezTo>
                <a:lnTo>
                  <a:pt x="847" y="608"/>
                </a:lnTo>
                <a:close/>
                <a:moveTo>
                  <a:pt x="790" y="1252"/>
                </a:moveTo>
                <a:cubicBezTo>
                  <a:pt x="963" y="1252"/>
                  <a:pt x="963" y="1252"/>
                  <a:pt x="963" y="1252"/>
                </a:cubicBezTo>
                <a:cubicBezTo>
                  <a:pt x="963" y="1191"/>
                  <a:pt x="963" y="1191"/>
                  <a:pt x="963" y="1191"/>
                </a:cubicBezTo>
                <a:cubicBezTo>
                  <a:pt x="864" y="1191"/>
                  <a:pt x="864" y="1191"/>
                  <a:pt x="864" y="1191"/>
                </a:cubicBezTo>
                <a:cubicBezTo>
                  <a:pt x="864" y="1134"/>
                  <a:pt x="864" y="1134"/>
                  <a:pt x="864" y="1134"/>
                </a:cubicBezTo>
                <a:cubicBezTo>
                  <a:pt x="953" y="1134"/>
                  <a:pt x="953" y="1134"/>
                  <a:pt x="953" y="1134"/>
                </a:cubicBezTo>
                <a:cubicBezTo>
                  <a:pt x="953" y="1076"/>
                  <a:pt x="953" y="1076"/>
                  <a:pt x="953" y="1076"/>
                </a:cubicBezTo>
                <a:cubicBezTo>
                  <a:pt x="864" y="1076"/>
                  <a:pt x="864" y="1076"/>
                  <a:pt x="864" y="1076"/>
                </a:cubicBezTo>
                <a:cubicBezTo>
                  <a:pt x="864" y="1027"/>
                  <a:pt x="864" y="1027"/>
                  <a:pt x="864" y="1027"/>
                </a:cubicBezTo>
                <a:cubicBezTo>
                  <a:pt x="959" y="1027"/>
                  <a:pt x="959" y="1027"/>
                  <a:pt x="959" y="1027"/>
                </a:cubicBezTo>
                <a:cubicBezTo>
                  <a:pt x="959" y="966"/>
                  <a:pt x="959" y="966"/>
                  <a:pt x="959" y="966"/>
                </a:cubicBezTo>
                <a:cubicBezTo>
                  <a:pt x="790" y="966"/>
                  <a:pt x="790" y="966"/>
                  <a:pt x="790" y="966"/>
                </a:cubicBezTo>
                <a:lnTo>
                  <a:pt x="790" y="1252"/>
                </a:lnTo>
                <a:close/>
                <a:moveTo>
                  <a:pt x="1103" y="1053"/>
                </a:moveTo>
                <a:cubicBezTo>
                  <a:pt x="1103" y="1074"/>
                  <a:pt x="1093" y="1087"/>
                  <a:pt x="1072" y="1087"/>
                </a:cubicBezTo>
                <a:cubicBezTo>
                  <a:pt x="1057" y="1087"/>
                  <a:pt x="1057" y="1087"/>
                  <a:pt x="1057" y="1087"/>
                </a:cubicBezTo>
                <a:cubicBezTo>
                  <a:pt x="1057" y="1020"/>
                  <a:pt x="1057" y="1020"/>
                  <a:pt x="1057" y="1020"/>
                </a:cubicBezTo>
                <a:cubicBezTo>
                  <a:pt x="1072" y="1020"/>
                  <a:pt x="1072" y="1020"/>
                  <a:pt x="1072" y="1020"/>
                </a:cubicBezTo>
                <a:cubicBezTo>
                  <a:pt x="1094" y="1020"/>
                  <a:pt x="1103" y="1030"/>
                  <a:pt x="1103" y="1053"/>
                </a:cubicBezTo>
                <a:moveTo>
                  <a:pt x="1109" y="1252"/>
                </a:moveTo>
                <a:cubicBezTo>
                  <a:pt x="1188" y="1252"/>
                  <a:pt x="1188" y="1252"/>
                  <a:pt x="1188" y="1252"/>
                </a:cubicBezTo>
                <a:cubicBezTo>
                  <a:pt x="1188" y="1248"/>
                  <a:pt x="1188" y="1248"/>
                  <a:pt x="1188" y="1248"/>
                </a:cubicBezTo>
                <a:cubicBezTo>
                  <a:pt x="1183" y="1245"/>
                  <a:pt x="1181" y="1242"/>
                  <a:pt x="1179" y="1239"/>
                </a:cubicBezTo>
                <a:cubicBezTo>
                  <a:pt x="1176" y="1233"/>
                  <a:pt x="1176" y="1214"/>
                  <a:pt x="1176" y="1199"/>
                </a:cubicBezTo>
                <a:cubicBezTo>
                  <a:pt x="1176" y="1175"/>
                  <a:pt x="1176" y="1175"/>
                  <a:pt x="1176" y="1175"/>
                </a:cubicBezTo>
                <a:cubicBezTo>
                  <a:pt x="1176" y="1137"/>
                  <a:pt x="1165" y="1114"/>
                  <a:pt x="1129" y="1111"/>
                </a:cubicBezTo>
                <a:cubicBezTo>
                  <a:pt x="1129" y="1110"/>
                  <a:pt x="1129" y="1110"/>
                  <a:pt x="1129" y="1110"/>
                </a:cubicBezTo>
                <a:cubicBezTo>
                  <a:pt x="1163" y="1105"/>
                  <a:pt x="1178" y="1080"/>
                  <a:pt x="1178" y="1042"/>
                </a:cubicBezTo>
                <a:cubicBezTo>
                  <a:pt x="1178" y="998"/>
                  <a:pt x="1156" y="966"/>
                  <a:pt x="1099" y="966"/>
                </a:cubicBezTo>
                <a:cubicBezTo>
                  <a:pt x="983" y="966"/>
                  <a:pt x="983" y="966"/>
                  <a:pt x="983" y="966"/>
                </a:cubicBezTo>
                <a:cubicBezTo>
                  <a:pt x="983" y="1252"/>
                  <a:pt x="983" y="1252"/>
                  <a:pt x="983" y="1252"/>
                </a:cubicBezTo>
                <a:cubicBezTo>
                  <a:pt x="1057" y="1252"/>
                  <a:pt x="1057" y="1252"/>
                  <a:pt x="1057" y="1252"/>
                </a:cubicBezTo>
                <a:cubicBezTo>
                  <a:pt x="1057" y="1137"/>
                  <a:pt x="1057" y="1137"/>
                  <a:pt x="1057" y="1137"/>
                </a:cubicBezTo>
                <a:cubicBezTo>
                  <a:pt x="1077" y="1137"/>
                  <a:pt x="1077" y="1137"/>
                  <a:pt x="1077" y="1137"/>
                </a:cubicBezTo>
                <a:cubicBezTo>
                  <a:pt x="1095" y="1137"/>
                  <a:pt x="1101" y="1146"/>
                  <a:pt x="1101" y="1178"/>
                </a:cubicBezTo>
                <a:cubicBezTo>
                  <a:pt x="1101" y="1197"/>
                  <a:pt x="1101" y="1197"/>
                  <a:pt x="1101" y="1197"/>
                </a:cubicBezTo>
                <a:cubicBezTo>
                  <a:pt x="1101" y="1209"/>
                  <a:pt x="1101" y="1237"/>
                  <a:pt x="1109" y="1252"/>
                </a:cubicBezTo>
                <a:moveTo>
                  <a:pt x="1274" y="1173"/>
                </a:moveTo>
                <a:cubicBezTo>
                  <a:pt x="1207" y="1173"/>
                  <a:pt x="1207" y="1173"/>
                  <a:pt x="1207" y="1173"/>
                </a:cubicBezTo>
                <a:cubicBezTo>
                  <a:pt x="1207" y="1252"/>
                  <a:pt x="1207" y="1252"/>
                  <a:pt x="1207" y="1252"/>
                </a:cubicBezTo>
                <a:cubicBezTo>
                  <a:pt x="1274" y="1252"/>
                  <a:pt x="1274" y="1252"/>
                  <a:pt x="1274" y="1252"/>
                </a:cubicBezTo>
                <a:lnTo>
                  <a:pt x="1274" y="1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776349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1662AB-0023-4FFC-B9DA-817BF81AB37B}"/>
              </a:ext>
            </a:extLst>
          </p:cNvPr>
          <p:cNvGrpSpPr/>
          <p:nvPr/>
        </p:nvGrpSpPr>
        <p:grpSpPr>
          <a:xfrm>
            <a:off x="6911514" y="765175"/>
            <a:ext cx="4464972" cy="4245728"/>
            <a:chOff x="6708068" y="765175"/>
            <a:chExt cx="4464972" cy="4245728"/>
          </a:xfrm>
        </p:grpSpPr>
        <p:sp>
          <p:nvSpPr>
            <p:cNvPr id="21" name="ZoneTexte 20">
              <a:extLst>
                <a:ext uri="{FF2B5EF4-FFF2-40B4-BE49-F238E27FC236}">
                  <a16:creationId xmlns:a16="http://schemas.microsoft.com/office/drawing/2014/main" id="{D89FBBE5-D1FA-4410-B71A-108B0858767A}"/>
                </a:ext>
              </a:extLst>
            </p:cNvPr>
            <p:cNvSpPr txBox="1"/>
            <p:nvPr/>
          </p:nvSpPr>
          <p:spPr>
            <a:xfrm>
              <a:off x="6708068" y="765175"/>
              <a:ext cx="4253509" cy="523220"/>
            </a:xfrm>
            <a:prstGeom prst="rect">
              <a:avLst/>
            </a:prstGeom>
            <a:noFill/>
          </p:spPr>
          <p:txBody>
            <a:bodyPr wrap="square" rtlCol="0">
              <a:spAutoFit/>
            </a:bodyPr>
            <a:lstStyle/>
            <a:p>
              <a:r>
                <a:rPr lang="en-US" sz="2800" b="1" dirty="0">
                  <a:solidFill>
                    <a:schemeClr val="bg2"/>
                  </a:solidFill>
                </a:rPr>
                <a:t>GAME CHANGERS</a:t>
              </a:r>
            </a:p>
          </p:txBody>
        </p:sp>
        <p:sp>
          <p:nvSpPr>
            <p:cNvPr id="22" name="ZoneTexte 21">
              <a:extLst>
                <a:ext uri="{FF2B5EF4-FFF2-40B4-BE49-F238E27FC236}">
                  <a16:creationId xmlns:a16="http://schemas.microsoft.com/office/drawing/2014/main" id="{301C559C-1139-4318-9106-2EC1DBA54D80}"/>
                </a:ext>
              </a:extLst>
            </p:cNvPr>
            <p:cNvSpPr txBox="1"/>
            <p:nvPr/>
          </p:nvSpPr>
          <p:spPr>
            <a:xfrm>
              <a:off x="6708068" y="1594583"/>
              <a:ext cx="4464972" cy="3416320"/>
            </a:xfrm>
            <a:prstGeom prst="rect">
              <a:avLst/>
            </a:prstGeom>
            <a:noFill/>
          </p:spPr>
          <p:txBody>
            <a:bodyPr wrap="square" rtlCol="0">
              <a:spAutoFit/>
            </a:bodyPr>
            <a:lstStyle/>
            <a:p>
              <a:r>
                <a:rPr lang="en-US" sz="1200" dirty="0"/>
                <a:t>In our world of rapid change, the need for reliable information</a:t>
              </a:r>
              <a:br>
                <a:rPr lang="en-US" sz="1200" dirty="0"/>
              </a:br>
              <a:r>
                <a:rPr lang="en-US" sz="1200" dirty="0"/>
                <a:t>to make confident decisions has never been greater. </a:t>
              </a:r>
            </a:p>
            <a:p>
              <a:endParaRPr lang="en-US" sz="1200" dirty="0"/>
            </a:p>
            <a:p>
              <a:r>
                <a:rPr lang="en-US" sz="1200" dirty="0"/>
                <a:t>At Ipsos we believe our clients need more than a data supplier, they need a partner who can produce accurate and relevant information and turn it into actionable truth.  </a:t>
              </a:r>
            </a:p>
            <a:p>
              <a:endParaRPr lang="en-US" sz="1200" dirty="0"/>
            </a:p>
            <a:p>
              <a:r>
                <a:rPr lang="en-US" sz="1200" dirty="0"/>
                <a:t>This is why our passionately curious experts not only provide the most precise measurement, but shape it to provide True Understanding of Society, Markets and People. </a:t>
              </a:r>
            </a:p>
            <a:p>
              <a:endParaRPr lang="en-US" sz="1200" dirty="0"/>
            </a:p>
            <a:p>
              <a:r>
                <a:rPr lang="en-US" sz="1200" dirty="0"/>
                <a:t>To do this we use the best of science, technology</a:t>
              </a:r>
              <a:br>
                <a:rPr lang="en-US" sz="1200" dirty="0"/>
              </a:br>
              <a:r>
                <a:rPr lang="en-US" sz="1200" dirty="0"/>
                <a:t>and know-how and apply the principles of security, simplicity, speed and substance to everything we do.  </a:t>
              </a:r>
            </a:p>
            <a:p>
              <a:endParaRPr lang="en-US" sz="1200" dirty="0"/>
            </a:p>
            <a:p>
              <a:r>
                <a:rPr lang="en-US" sz="1200" dirty="0"/>
                <a:t>So that our clients can act faster, smarter and bolder. </a:t>
              </a:r>
            </a:p>
            <a:p>
              <a:r>
                <a:rPr lang="en-US" sz="1200" dirty="0"/>
                <a:t>Ultimately, success comes down to a simple truth:  </a:t>
              </a:r>
            </a:p>
            <a:p>
              <a:r>
                <a:rPr lang="en-US" sz="1200" b="1" dirty="0"/>
                <a:t>You act better when you are sure.</a:t>
              </a:r>
            </a:p>
          </p:txBody>
        </p:sp>
        <p:cxnSp>
          <p:nvCxnSpPr>
            <p:cNvPr id="14" name="Straight Connector 43">
              <a:extLst>
                <a:ext uri="{FF2B5EF4-FFF2-40B4-BE49-F238E27FC236}">
                  <a16:creationId xmlns:a16="http://schemas.microsoft.com/office/drawing/2014/main" id="{F1A3D135-64D9-4691-9BE9-11E9EBA78490}"/>
                </a:ext>
              </a:extLst>
            </p:cNvPr>
            <p:cNvCxnSpPr>
              <a:cxnSpLocks/>
            </p:cNvCxnSpPr>
            <p:nvPr/>
          </p:nvCxnSpPr>
          <p:spPr>
            <a:xfrm>
              <a:off x="6708068" y="1397947"/>
              <a:ext cx="4176464" cy="0"/>
            </a:xfrm>
            <a:prstGeom prst="line">
              <a:avLst/>
            </a:prstGeom>
            <a:ln w="12700">
              <a:gradFill flip="none" rotWithShape="1">
                <a:gsLst>
                  <a:gs pos="0">
                    <a:schemeClr val="bg2"/>
                  </a:gs>
                  <a:gs pos="100000">
                    <a:schemeClr val="bg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9" name="ZoneTexte 18">
            <a:extLst>
              <a:ext uri="{FF2B5EF4-FFF2-40B4-BE49-F238E27FC236}">
                <a16:creationId xmlns:a16="http://schemas.microsoft.com/office/drawing/2014/main" id="{0E136943-8177-4DA9-8B48-8C1D088B10FB}"/>
              </a:ext>
            </a:extLst>
          </p:cNvPr>
          <p:cNvSpPr txBox="1"/>
          <p:nvPr/>
        </p:nvSpPr>
        <p:spPr>
          <a:xfrm>
            <a:off x="830670" y="765175"/>
            <a:ext cx="3024329" cy="523220"/>
          </a:xfrm>
          <a:prstGeom prst="rect">
            <a:avLst/>
          </a:prstGeom>
          <a:noFill/>
        </p:spPr>
        <p:txBody>
          <a:bodyPr wrap="square" rtlCol="0">
            <a:spAutoFit/>
          </a:bodyPr>
          <a:lstStyle/>
          <a:p>
            <a:r>
              <a:rPr lang="en-US" sz="2800" b="1" dirty="0">
                <a:solidFill>
                  <a:schemeClr val="bg1"/>
                </a:solidFill>
              </a:rPr>
              <a:t>ABOUT IPSOS</a:t>
            </a:r>
          </a:p>
        </p:txBody>
      </p:sp>
      <p:sp>
        <p:nvSpPr>
          <p:cNvPr id="20" name="ZoneTexte 19">
            <a:extLst>
              <a:ext uri="{FF2B5EF4-FFF2-40B4-BE49-F238E27FC236}">
                <a16:creationId xmlns:a16="http://schemas.microsoft.com/office/drawing/2014/main" id="{E5CD3CC3-D6A9-4843-BAA5-63B9D755CE94}"/>
              </a:ext>
            </a:extLst>
          </p:cNvPr>
          <p:cNvSpPr txBox="1"/>
          <p:nvPr/>
        </p:nvSpPr>
        <p:spPr>
          <a:xfrm>
            <a:off x="815514" y="1594583"/>
            <a:ext cx="4464972" cy="4339650"/>
          </a:xfrm>
          <a:prstGeom prst="rect">
            <a:avLst/>
          </a:prstGeom>
          <a:noFill/>
        </p:spPr>
        <p:txBody>
          <a:bodyPr wrap="square" rtlCol="0">
            <a:spAutoFit/>
          </a:bodyPr>
          <a:lstStyle/>
          <a:p>
            <a:r>
              <a:rPr lang="en-US" sz="1200" dirty="0">
                <a:solidFill>
                  <a:schemeClr val="bg1"/>
                </a:solidFill>
              </a:rPr>
              <a:t>Ipsos is the third largest market research company in the world, present in 90 markets and employing more than 18,000 people.</a:t>
            </a:r>
          </a:p>
          <a:p>
            <a:r>
              <a:rPr lang="en-US" sz="1200" dirty="0">
                <a:solidFill>
                  <a:schemeClr val="bg1"/>
                </a:solidFill>
              </a:rPr>
              <a:t> </a:t>
            </a:r>
          </a:p>
          <a:p>
            <a:r>
              <a:rPr lang="en-US" sz="1200" dirty="0">
                <a:solidFill>
                  <a:schemeClr val="bg1"/>
                </a:solidFill>
              </a:rPr>
              <a:t>Our research professionals, analysts and scientists have built unique multi-specialist capabilities that provide powerful insights into the actions, opinions and motivations of citizens, consumers, patients, customers or employees. Our 75 business solutions are based on primary data coming from our surveys, social media monitoring, and qualitative or observational techniques.</a:t>
            </a:r>
          </a:p>
          <a:p>
            <a:r>
              <a:rPr lang="en-US" sz="1200" dirty="0">
                <a:solidFill>
                  <a:schemeClr val="bg1"/>
                </a:solidFill>
              </a:rPr>
              <a:t> </a:t>
            </a:r>
          </a:p>
          <a:p>
            <a:r>
              <a:rPr lang="en-US" sz="1200" dirty="0">
                <a:solidFill>
                  <a:schemeClr val="bg1"/>
                </a:solidFill>
              </a:rPr>
              <a:t>“Game Changers” – our tagline – summarizes our ambition to help our 5,000 clients to navigate more easily in our deeply changing world.</a:t>
            </a:r>
          </a:p>
          <a:p>
            <a:r>
              <a:rPr lang="en-US" sz="1200" dirty="0">
                <a:solidFill>
                  <a:schemeClr val="bg1"/>
                </a:solidFill>
              </a:rPr>
              <a:t> </a:t>
            </a:r>
          </a:p>
          <a:p>
            <a:r>
              <a:rPr lang="en-US" sz="1200" dirty="0">
                <a:solidFill>
                  <a:schemeClr val="bg1"/>
                </a:solidFill>
              </a:rPr>
              <a:t>Founded in France in 1975, Ipsos is listed on the Euronext Paris since July 1st, 1999. The company is part of the SBF 120 and the Mid-60 index and is eligible for the Deferred Settlement Service (SRD).</a:t>
            </a:r>
          </a:p>
          <a:p>
            <a:br>
              <a:rPr lang="en-US" sz="1200" dirty="0">
                <a:solidFill>
                  <a:schemeClr val="bg1"/>
                </a:solidFill>
              </a:rPr>
            </a:br>
            <a:r>
              <a:rPr lang="en-US" sz="1200" dirty="0">
                <a:solidFill>
                  <a:schemeClr val="bg1"/>
                </a:solidFill>
              </a:rPr>
              <a:t>ISIN code FR0000073298, Reuters ISOS.PA, </a:t>
            </a:r>
          </a:p>
          <a:p>
            <a:r>
              <a:rPr lang="en-US" sz="1200" dirty="0">
                <a:solidFill>
                  <a:schemeClr val="bg1"/>
                </a:solidFill>
              </a:rPr>
              <a:t>Bloomberg IPS:FP</a:t>
            </a:r>
          </a:p>
          <a:p>
            <a:pPr lvl="0">
              <a:defRPr/>
            </a:pPr>
            <a:r>
              <a:rPr lang="en-US" sz="1200" b="1" dirty="0">
                <a:solidFill>
                  <a:schemeClr val="bg1"/>
                </a:solidFill>
                <a:hlinkClick r:id="rId2">
                  <a:extLst>
                    <a:ext uri="{A12FA001-AC4F-418D-AE19-62706E023703}">
                      <ahyp:hlinkClr xmlns:ahyp="http://schemas.microsoft.com/office/drawing/2018/hyperlinkcolor" val="tx"/>
                    </a:ext>
                  </a:extLst>
                </a:hlinkClick>
              </a:rPr>
              <a:t>www.ipsos.com</a:t>
            </a:r>
            <a:endParaRPr lang="en-US" sz="1200" b="1" dirty="0">
              <a:solidFill>
                <a:schemeClr val="bg1"/>
              </a:solidFill>
            </a:endParaRPr>
          </a:p>
        </p:txBody>
      </p:sp>
      <p:cxnSp>
        <p:nvCxnSpPr>
          <p:cNvPr id="16" name="Straight Connector 43">
            <a:extLst>
              <a:ext uri="{FF2B5EF4-FFF2-40B4-BE49-F238E27FC236}">
                <a16:creationId xmlns:a16="http://schemas.microsoft.com/office/drawing/2014/main" id="{F59AF816-D4BC-4453-8D5D-2A4F36A0CC48}"/>
              </a:ext>
            </a:extLst>
          </p:cNvPr>
          <p:cNvCxnSpPr>
            <a:cxnSpLocks/>
          </p:cNvCxnSpPr>
          <p:nvPr/>
        </p:nvCxnSpPr>
        <p:spPr>
          <a:xfrm>
            <a:off x="815514" y="1397947"/>
            <a:ext cx="4176464" cy="0"/>
          </a:xfrm>
          <a:prstGeom prst="line">
            <a:avLst/>
          </a:prstGeom>
          <a:ln w="12700">
            <a:gradFill flip="none" rotWithShape="1">
              <a:gsLst>
                <a:gs pos="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E49E3FA-57DC-41AF-B578-248FEC0DE3E0}"/>
              </a:ext>
            </a:extLst>
          </p:cNvPr>
          <p:cNvSpPr>
            <a:spLocks noGrp="1"/>
          </p:cNvSpPr>
          <p:nvPr>
            <p:ph type="sldNum" sz="quarter" idx="10"/>
          </p:nvPr>
        </p:nvSpPr>
        <p:spPr/>
        <p:txBody>
          <a:bodyPr/>
          <a:lstStyle/>
          <a:p>
            <a:fld id="{D61AABEC-672F-4B68-B914-690DA978312C}" type="slidenum">
              <a:rPr lang="en-US" smtClean="0"/>
              <a:pPr/>
              <a:t>15</a:t>
            </a:fld>
            <a:r>
              <a:rPr lang="en-US" dirty="0"/>
              <a:t> </a:t>
            </a:r>
          </a:p>
        </p:txBody>
      </p:sp>
    </p:spTree>
    <p:extLst>
      <p:ext uri="{BB962C8B-B14F-4D97-AF65-F5344CB8AC3E}">
        <p14:creationId xmlns:p14="http://schemas.microsoft.com/office/powerpoint/2010/main" val="4083500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TitlePosition">
            <a:extLst>
              <a:ext uri="{FF2B5EF4-FFF2-40B4-BE49-F238E27FC236}">
                <a16:creationId xmlns:a16="http://schemas.microsoft.com/office/drawing/2014/main" id="{2173B778-5C90-4FC2-90CB-3E3BD1619105}"/>
              </a:ext>
            </a:extLst>
          </p:cNvPr>
          <p:cNvSpPr>
            <a:spLocks noGrp="1"/>
          </p:cNvSpPr>
          <p:nvPr>
            <p:ph type="body" sz="quarter" idx="13"/>
          </p:nvPr>
        </p:nvSpPr>
        <p:spPr/>
        <p:txBody>
          <a:bodyPr/>
          <a:lstStyle/>
          <a:p>
            <a:r>
              <a:rPr lang="en-US" dirty="0"/>
              <a:t>1</a:t>
            </a:r>
          </a:p>
        </p:txBody>
      </p:sp>
      <p:sp>
        <p:nvSpPr>
          <p:cNvPr id="8" name="strSubtitle">
            <a:extLst>
              <a:ext uri="{FF2B5EF4-FFF2-40B4-BE49-F238E27FC236}">
                <a16:creationId xmlns:a16="http://schemas.microsoft.com/office/drawing/2014/main" id="{ED1EF513-8497-47FA-A55E-8B33814A99B6}"/>
              </a:ext>
            </a:extLst>
          </p:cNvPr>
          <p:cNvSpPr>
            <a:spLocks noGrp="1"/>
          </p:cNvSpPr>
          <p:nvPr>
            <p:ph type="body" idx="15"/>
          </p:nvPr>
        </p:nvSpPr>
        <p:spPr/>
        <p:txBody>
          <a:bodyPr/>
          <a:lstStyle/>
          <a:p>
            <a:endParaRPr lang="en-US" dirty="0"/>
          </a:p>
        </p:txBody>
      </p:sp>
      <p:sp>
        <p:nvSpPr>
          <p:cNvPr id="3" name="strTitle">
            <a:extLst>
              <a:ext uri="{FF2B5EF4-FFF2-40B4-BE49-F238E27FC236}">
                <a16:creationId xmlns:a16="http://schemas.microsoft.com/office/drawing/2014/main" id="{B8C004B9-4175-4372-AC28-63935162946B}"/>
              </a:ext>
            </a:extLst>
          </p:cNvPr>
          <p:cNvSpPr>
            <a:spLocks noGrp="1"/>
          </p:cNvSpPr>
          <p:nvPr>
            <p:ph type="title"/>
          </p:nvPr>
        </p:nvSpPr>
        <p:spPr>
          <a:xfrm>
            <a:off x="414980" y="367200"/>
            <a:ext cx="7560000" cy="938440"/>
          </a:xfrm>
        </p:spPr>
        <p:txBody>
          <a:bodyPr/>
          <a:lstStyle/>
          <a:p>
            <a:r>
              <a:rPr lang="nl-BE" dirty="0"/>
              <a:t>Introductie</a:t>
            </a:r>
          </a:p>
        </p:txBody>
      </p:sp>
      <p:sp>
        <p:nvSpPr>
          <p:cNvPr id="5" name="Slide Number Placeholder 4">
            <a:extLst>
              <a:ext uri="{FF2B5EF4-FFF2-40B4-BE49-F238E27FC236}">
                <a16:creationId xmlns:a16="http://schemas.microsoft.com/office/drawing/2014/main" id="{098168C8-6A4F-4C2A-8E12-097E5ABD75F1}"/>
              </a:ext>
            </a:extLst>
          </p:cNvPr>
          <p:cNvSpPr>
            <a:spLocks noGrp="1"/>
          </p:cNvSpPr>
          <p:nvPr>
            <p:ph type="sldNum" sz="quarter" idx="14"/>
          </p:nvPr>
        </p:nvSpPr>
        <p:spPr/>
        <p:txBody>
          <a:bodyPr/>
          <a:lstStyle/>
          <a:p>
            <a:fld id="{D61AABEC-672F-4B68-B914-690DA978312C}" type="slidenum">
              <a:rPr lang="en-US" smtClean="0"/>
              <a:pPr/>
              <a:t>2</a:t>
            </a:fld>
            <a:r>
              <a:rPr lang="en-US" dirty="0"/>
              <a:t> </a:t>
            </a:r>
          </a:p>
        </p:txBody>
      </p:sp>
    </p:spTree>
    <p:extLst>
      <p:ext uri="{BB962C8B-B14F-4D97-AF65-F5344CB8AC3E}">
        <p14:creationId xmlns:p14="http://schemas.microsoft.com/office/powerpoint/2010/main" val="178401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6081-F989-499B-85EB-7D7CC9667308}"/>
              </a:ext>
            </a:extLst>
          </p:cNvPr>
          <p:cNvSpPr>
            <a:spLocks noGrp="1"/>
          </p:cNvSpPr>
          <p:nvPr>
            <p:ph type="title"/>
          </p:nvPr>
        </p:nvSpPr>
        <p:spPr/>
        <p:txBody>
          <a:bodyPr/>
          <a:lstStyle/>
          <a:p>
            <a:r>
              <a:rPr lang="nl-BE" dirty="0"/>
              <a:t>Methodologie</a:t>
            </a:r>
          </a:p>
        </p:txBody>
      </p:sp>
      <p:sp>
        <p:nvSpPr>
          <p:cNvPr id="6" name="Rectangle 5">
            <a:extLst>
              <a:ext uri="{FF2B5EF4-FFF2-40B4-BE49-F238E27FC236}">
                <a16:creationId xmlns:a16="http://schemas.microsoft.com/office/drawing/2014/main" id="{EF20A827-01D0-43D6-A001-4DFF8B6DC67A}"/>
              </a:ext>
            </a:extLst>
          </p:cNvPr>
          <p:cNvSpPr/>
          <p:nvPr/>
        </p:nvSpPr>
        <p:spPr>
          <a:xfrm>
            <a:off x="407988" y="1206500"/>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doelgroep</a:t>
            </a:r>
          </a:p>
        </p:txBody>
      </p:sp>
      <p:cxnSp>
        <p:nvCxnSpPr>
          <p:cNvPr id="7" name="Straight Connector 6">
            <a:extLst>
              <a:ext uri="{FF2B5EF4-FFF2-40B4-BE49-F238E27FC236}">
                <a16:creationId xmlns:a16="http://schemas.microsoft.com/office/drawing/2014/main" id="{28E3E57B-32FA-44D0-861A-0743C0812759}"/>
              </a:ext>
            </a:extLst>
          </p:cNvPr>
          <p:cNvCxnSpPr/>
          <p:nvPr/>
        </p:nvCxnSpPr>
        <p:spPr>
          <a:xfrm>
            <a:off x="407988" y="1565275"/>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B7CE816-18E5-4A4F-B3EB-B6E0A26953C9}"/>
              </a:ext>
            </a:extLst>
          </p:cNvPr>
          <p:cNvSpPr txBox="1"/>
          <p:nvPr/>
        </p:nvSpPr>
        <p:spPr>
          <a:xfrm>
            <a:off x="1306152" y="1905649"/>
            <a:ext cx="4141836" cy="215444"/>
          </a:xfrm>
          <a:prstGeom prst="rect">
            <a:avLst/>
          </a:prstGeom>
          <a:noFill/>
        </p:spPr>
        <p:txBody>
          <a:bodyPr wrap="square" lIns="0" tIns="0" rIns="0" bIns="0" rtlCol="0" anchor="ctr">
            <a:spAutoFit/>
          </a:bodyPr>
          <a:lstStyle/>
          <a:p>
            <a:pPr lvl="0">
              <a:buClr>
                <a:srgbClr val="CBA43E"/>
              </a:buClr>
            </a:pPr>
            <a:r>
              <a:rPr lang="nl-BE" sz="1400" dirty="0"/>
              <a:t>Volwassen Vlamingen (18+)</a:t>
            </a:r>
          </a:p>
        </p:txBody>
      </p:sp>
      <p:sp>
        <p:nvSpPr>
          <p:cNvPr id="34" name="Rectangle 33">
            <a:extLst>
              <a:ext uri="{FF2B5EF4-FFF2-40B4-BE49-F238E27FC236}">
                <a16:creationId xmlns:a16="http://schemas.microsoft.com/office/drawing/2014/main" id="{440804A8-12FF-415A-A50D-0F5752A55011}"/>
              </a:ext>
            </a:extLst>
          </p:cNvPr>
          <p:cNvSpPr/>
          <p:nvPr/>
        </p:nvSpPr>
        <p:spPr>
          <a:xfrm>
            <a:off x="407988" y="2692428"/>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steekproefgrootte</a:t>
            </a:r>
          </a:p>
        </p:txBody>
      </p:sp>
      <p:cxnSp>
        <p:nvCxnSpPr>
          <p:cNvPr id="35" name="Straight Connector 34">
            <a:extLst>
              <a:ext uri="{FF2B5EF4-FFF2-40B4-BE49-F238E27FC236}">
                <a16:creationId xmlns:a16="http://schemas.microsoft.com/office/drawing/2014/main" id="{285D3951-1D8D-4AD7-BBA6-7B8F6C5A47F3}"/>
              </a:ext>
            </a:extLst>
          </p:cNvPr>
          <p:cNvCxnSpPr/>
          <p:nvPr/>
        </p:nvCxnSpPr>
        <p:spPr>
          <a:xfrm>
            <a:off x="407988" y="3051203"/>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64FB320-940F-4E6B-92C0-0C9B70AB2429}"/>
              </a:ext>
            </a:extLst>
          </p:cNvPr>
          <p:cNvSpPr txBox="1"/>
          <p:nvPr/>
        </p:nvSpPr>
        <p:spPr>
          <a:xfrm>
            <a:off x="1306152" y="3389493"/>
            <a:ext cx="4141836" cy="215444"/>
          </a:xfrm>
          <a:prstGeom prst="rect">
            <a:avLst/>
          </a:prstGeom>
        </p:spPr>
        <p:txBody>
          <a:bodyPr vert="horz" wrap="square" lIns="0" tIns="0" rIns="0" bIns="0" rtlCol="0" anchor="ctr">
            <a:spAutoFit/>
          </a:bodyPr>
          <a:lstStyle>
            <a:defPPr>
              <a:defRPr lang="fr-FR"/>
            </a:defPPr>
            <a:lvl1pPr indent="0">
              <a:lnSpc>
                <a:spcPct val="100000"/>
              </a:lnSpc>
              <a:spcBef>
                <a:spcPts val="0"/>
              </a:spcBef>
              <a:buSzPct val="50000"/>
              <a:buFont typeface="Arial" panose="020B0406020202030204" pitchFamily="34" charset="0"/>
              <a:buNone/>
              <a:defRPr sz="1400" b="0"/>
            </a:lvl1pPr>
            <a:lvl2pPr marL="266700" lvl="1" indent="-219075" defTabSz="898525">
              <a:lnSpc>
                <a:spcPct val="100000"/>
              </a:lnSpc>
              <a:spcBef>
                <a:spcPts val="0"/>
              </a:spcBef>
              <a:buSzPct val="80000"/>
              <a:buFontTx/>
              <a:buBlip>
                <a:blip r:embed="rId2"/>
              </a:buBlip>
              <a:tabLst/>
              <a:defRPr sz="1400"/>
            </a:lvl2pPr>
            <a:lvl3pPr marL="539750" lvl="2" indent="-180975" defTabSz="898525">
              <a:lnSpc>
                <a:spcPct val="100000"/>
              </a:lnSpc>
              <a:spcBef>
                <a:spcPts val="600"/>
              </a:spcBef>
              <a:buFont typeface="Arial" panose="020B0604020202020204" pitchFamily="34" charset="0"/>
              <a:buChar char="‒"/>
              <a:defRPr sz="1400"/>
            </a:lvl3pPr>
            <a:lvl4pPr marL="808038" lvl="3" indent="-176213" defTabSz="898525">
              <a:lnSpc>
                <a:spcPct val="90000"/>
              </a:lnSpc>
              <a:spcBef>
                <a:spcPts val="500"/>
              </a:spcBef>
              <a:buFont typeface="Arial" panose="020B0604020202020204" pitchFamily="34" charset="0"/>
              <a:buChar char="‒"/>
              <a:tabLst/>
              <a:defRPr sz="1400"/>
            </a:lvl4pPr>
            <a:lvl5pPr marL="996950" lvl="4" indent="-146050" defTabSz="898525">
              <a:lnSpc>
                <a:spcPct val="90000"/>
              </a:lnSpc>
              <a:spcBef>
                <a:spcPts val="500"/>
              </a:spcBef>
              <a:buFont typeface="Arial" panose="020B0406020202030204" pitchFamily="34" charset="0"/>
              <a:buChar char="−"/>
              <a:tabLst/>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BE" dirty="0"/>
              <a:t>n = 795</a:t>
            </a:r>
          </a:p>
        </p:txBody>
      </p:sp>
      <p:sp>
        <p:nvSpPr>
          <p:cNvPr id="42" name="Rectangle 41">
            <a:extLst>
              <a:ext uri="{FF2B5EF4-FFF2-40B4-BE49-F238E27FC236}">
                <a16:creationId xmlns:a16="http://schemas.microsoft.com/office/drawing/2014/main" id="{7577CB46-55CA-47FE-991E-7CDE279857B5}"/>
              </a:ext>
            </a:extLst>
          </p:cNvPr>
          <p:cNvSpPr/>
          <p:nvPr/>
        </p:nvSpPr>
        <p:spPr>
          <a:xfrm>
            <a:off x="407988" y="4178357"/>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QUOTA</a:t>
            </a:r>
          </a:p>
        </p:txBody>
      </p:sp>
      <p:cxnSp>
        <p:nvCxnSpPr>
          <p:cNvPr id="43" name="Straight Connector 42">
            <a:extLst>
              <a:ext uri="{FF2B5EF4-FFF2-40B4-BE49-F238E27FC236}">
                <a16:creationId xmlns:a16="http://schemas.microsoft.com/office/drawing/2014/main" id="{C540E9BE-5520-4886-AF9E-2DDB7CC3FF82}"/>
              </a:ext>
            </a:extLst>
          </p:cNvPr>
          <p:cNvCxnSpPr/>
          <p:nvPr/>
        </p:nvCxnSpPr>
        <p:spPr>
          <a:xfrm>
            <a:off x="407988" y="4537132"/>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566F45B-3DFA-46F6-8EE7-97576CD48D9F}"/>
              </a:ext>
            </a:extLst>
          </p:cNvPr>
          <p:cNvSpPr txBox="1"/>
          <p:nvPr/>
        </p:nvSpPr>
        <p:spPr>
          <a:xfrm>
            <a:off x="1306152" y="4657894"/>
            <a:ext cx="4141836" cy="646331"/>
          </a:xfrm>
          <a:prstGeom prst="rect">
            <a:avLst/>
          </a:prstGeom>
        </p:spPr>
        <p:txBody>
          <a:bodyPr vert="horz" wrap="square" lIns="0" tIns="0" rIns="0" bIns="0" rtlCol="0" anchor="ctr">
            <a:spAutoFit/>
          </a:bodyPr>
          <a:lstStyle>
            <a:defPPr>
              <a:defRPr lang="fr-FR"/>
            </a:defPPr>
            <a:lvl1pPr indent="0">
              <a:lnSpc>
                <a:spcPct val="100000"/>
              </a:lnSpc>
              <a:spcBef>
                <a:spcPts val="800"/>
              </a:spcBef>
              <a:buSzPct val="50000"/>
              <a:buFont typeface="Arial" panose="020B0406020202030204" pitchFamily="34" charset="0"/>
              <a:buNone/>
              <a:defRPr sz="1600" b="0"/>
            </a:lvl1pPr>
            <a:lvl2pPr marL="266700" lvl="1" indent="-219075" defTabSz="898525">
              <a:lnSpc>
                <a:spcPct val="100000"/>
              </a:lnSpc>
              <a:spcBef>
                <a:spcPts val="600"/>
              </a:spcBef>
              <a:buSzPct val="80000"/>
              <a:buFontTx/>
              <a:buBlip>
                <a:blip r:embed="rId2"/>
              </a:buBlip>
              <a:tabLst/>
              <a:defRPr sz="1600"/>
            </a:lvl2pPr>
            <a:lvl3pPr marL="539750" lvl="2" indent="-180975" defTabSz="898525">
              <a:lnSpc>
                <a:spcPct val="100000"/>
              </a:lnSpc>
              <a:spcBef>
                <a:spcPts val="600"/>
              </a:spcBef>
              <a:buFont typeface="Arial" panose="020B0604020202020204" pitchFamily="34" charset="0"/>
              <a:buChar char="‒"/>
              <a:defRPr sz="1400"/>
            </a:lvl3pPr>
            <a:lvl4pPr marL="808038" lvl="3" indent="-176213" defTabSz="898525">
              <a:lnSpc>
                <a:spcPct val="90000"/>
              </a:lnSpc>
              <a:spcBef>
                <a:spcPts val="500"/>
              </a:spcBef>
              <a:buFont typeface="Arial" panose="020B0604020202020204" pitchFamily="34" charset="0"/>
              <a:buChar char="‒"/>
              <a:tabLst/>
              <a:defRPr sz="1400"/>
            </a:lvl4pPr>
            <a:lvl5pPr marL="996950" lvl="4" indent="-146050" defTabSz="898525">
              <a:lnSpc>
                <a:spcPct val="90000"/>
              </a:lnSpc>
              <a:spcBef>
                <a:spcPts val="500"/>
              </a:spcBef>
              <a:buFont typeface="Arial" panose="020B0406020202030204" pitchFamily="34" charset="0"/>
              <a:buChar char="−"/>
              <a:tabLst/>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nl-BE" sz="1400" dirty="0"/>
              <a:t>Quota op</a:t>
            </a:r>
          </a:p>
          <a:p>
            <a:pPr lvl="1">
              <a:spcBef>
                <a:spcPts val="0"/>
              </a:spcBef>
            </a:pPr>
            <a:r>
              <a:rPr lang="nl-BE" sz="1400" dirty="0"/>
              <a:t>Leeftijd</a:t>
            </a:r>
          </a:p>
          <a:p>
            <a:pPr lvl="1">
              <a:spcBef>
                <a:spcPts val="0"/>
              </a:spcBef>
            </a:pPr>
            <a:r>
              <a:rPr lang="nl-BE" sz="1400" dirty="0"/>
              <a:t>Geslacht</a:t>
            </a:r>
          </a:p>
        </p:txBody>
      </p:sp>
      <p:sp>
        <p:nvSpPr>
          <p:cNvPr id="50" name="Rectangle 49">
            <a:extLst>
              <a:ext uri="{FF2B5EF4-FFF2-40B4-BE49-F238E27FC236}">
                <a16:creationId xmlns:a16="http://schemas.microsoft.com/office/drawing/2014/main" id="{F8DA8565-7ED0-4130-8068-617E60D21CF8}"/>
              </a:ext>
            </a:extLst>
          </p:cNvPr>
          <p:cNvSpPr/>
          <p:nvPr/>
        </p:nvSpPr>
        <p:spPr>
          <a:xfrm>
            <a:off x="6096000" y="1206500"/>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DATA </a:t>
            </a:r>
            <a:r>
              <a:rPr lang="nl-BE" cap="all" dirty="0" err="1">
                <a:solidFill>
                  <a:schemeClr val="bg2"/>
                </a:solidFill>
                <a:latin typeface="+mj-lt"/>
              </a:rPr>
              <a:t>COLLECTIe</a:t>
            </a:r>
            <a:r>
              <a:rPr lang="nl-BE" cap="all" dirty="0">
                <a:solidFill>
                  <a:schemeClr val="bg2"/>
                </a:solidFill>
                <a:latin typeface="+mj-lt"/>
              </a:rPr>
              <a:t> </a:t>
            </a:r>
            <a:r>
              <a:rPr lang="nl-BE" cap="all" dirty="0" err="1">
                <a:solidFill>
                  <a:schemeClr val="bg2"/>
                </a:solidFill>
                <a:latin typeface="+mj-lt"/>
              </a:rPr>
              <a:t>METHODe</a:t>
            </a:r>
            <a:endParaRPr lang="nl-BE" cap="all" dirty="0">
              <a:solidFill>
                <a:schemeClr val="bg2"/>
              </a:solidFill>
              <a:latin typeface="+mj-lt"/>
            </a:endParaRPr>
          </a:p>
        </p:txBody>
      </p:sp>
      <p:cxnSp>
        <p:nvCxnSpPr>
          <p:cNvPr id="51" name="Straight Connector 50">
            <a:extLst>
              <a:ext uri="{FF2B5EF4-FFF2-40B4-BE49-F238E27FC236}">
                <a16:creationId xmlns:a16="http://schemas.microsoft.com/office/drawing/2014/main" id="{345DFD78-25BB-40EC-9DFE-7046AB5698D8}"/>
              </a:ext>
            </a:extLst>
          </p:cNvPr>
          <p:cNvCxnSpPr/>
          <p:nvPr/>
        </p:nvCxnSpPr>
        <p:spPr>
          <a:xfrm>
            <a:off x="6096000" y="1565275"/>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300002E-6B54-4C39-9C1D-C0DC1A62B0C8}"/>
              </a:ext>
            </a:extLst>
          </p:cNvPr>
          <p:cNvSpPr txBox="1"/>
          <p:nvPr/>
        </p:nvSpPr>
        <p:spPr>
          <a:xfrm>
            <a:off x="6994164" y="1905649"/>
            <a:ext cx="4141836" cy="215444"/>
          </a:xfrm>
          <a:prstGeom prst="rect">
            <a:avLst/>
          </a:prstGeom>
          <a:noFill/>
        </p:spPr>
        <p:txBody>
          <a:bodyPr wrap="square" lIns="0" tIns="0" rIns="0" bIns="0" rtlCol="0" anchor="ctr">
            <a:spAutoFit/>
          </a:bodyPr>
          <a:lstStyle>
            <a:defPPr>
              <a:defRPr lang="en-US"/>
            </a:defPPr>
            <a:lvl1pPr lvl="0">
              <a:spcBef>
                <a:spcPts val="1000"/>
              </a:spcBef>
              <a:buClr>
                <a:srgbClr val="CBA43E"/>
              </a:buClr>
              <a:defRPr sz="2400">
                <a:solidFill>
                  <a:srgbClr val="373430"/>
                </a:solidFill>
              </a:defRPr>
            </a:lvl1pPr>
          </a:lstStyle>
          <a:p>
            <a:pPr>
              <a:spcBef>
                <a:spcPts val="0"/>
              </a:spcBef>
            </a:pPr>
            <a:r>
              <a:rPr lang="nl-BE" sz="1400" dirty="0">
                <a:solidFill>
                  <a:schemeClr val="tx1"/>
                </a:solidFill>
              </a:rPr>
              <a:t>Sprint (online interviews op </a:t>
            </a:r>
            <a:r>
              <a:rPr lang="nl-BE" sz="1400" dirty="0" err="1">
                <a:solidFill>
                  <a:schemeClr val="tx1"/>
                </a:solidFill>
              </a:rPr>
              <a:t>Ipsos</a:t>
            </a:r>
            <a:r>
              <a:rPr lang="nl-BE" sz="1400" dirty="0">
                <a:solidFill>
                  <a:schemeClr val="tx1"/>
                </a:solidFill>
              </a:rPr>
              <a:t> panel)</a:t>
            </a:r>
          </a:p>
        </p:txBody>
      </p:sp>
      <p:sp>
        <p:nvSpPr>
          <p:cNvPr id="58" name="Rectangle 57">
            <a:extLst>
              <a:ext uri="{FF2B5EF4-FFF2-40B4-BE49-F238E27FC236}">
                <a16:creationId xmlns:a16="http://schemas.microsoft.com/office/drawing/2014/main" id="{9ED2E5DA-4851-4563-A19B-A14EC8133E30}"/>
              </a:ext>
            </a:extLst>
          </p:cNvPr>
          <p:cNvSpPr/>
          <p:nvPr/>
        </p:nvSpPr>
        <p:spPr>
          <a:xfrm>
            <a:off x="6096000" y="2692428"/>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Gemiddelde duurtijd interview</a:t>
            </a:r>
          </a:p>
        </p:txBody>
      </p:sp>
      <p:cxnSp>
        <p:nvCxnSpPr>
          <p:cNvPr id="59" name="Straight Connector 58">
            <a:extLst>
              <a:ext uri="{FF2B5EF4-FFF2-40B4-BE49-F238E27FC236}">
                <a16:creationId xmlns:a16="http://schemas.microsoft.com/office/drawing/2014/main" id="{0BBE4757-F80F-45B1-8702-9A9E65A9A7A6}"/>
              </a:ext>
            </a:extLst>
          </p:cNvPr>
          <p:cNvCxnSpPr/>
          <p:nvPr/>
        </p:nvCxnSpPr>
        <p:spPr>
          <a:xfrm>
            <a:off x="6096000" y="3051203"/>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1D2B7D2-0B9B-4BE8-8072-B902B37BAB49}"/>
              </a:ext>
            </a:extLst>
          </p:cNvPr>
          <p:cNvSpPr txBox="1"/>
          <p:nvPr/>
        </p:nvSpPr>
        <p:spPr>
          <a:xfrm>
            <a:off x="6994164" y="3394233"/>
            <a:ext cx="4141836" cy="215444"/>
          </a:xfrm>
          <a:prstGeom prst="rect">
            <a:avLst/>
          </a:prstGeom>
          <a:noFill/>
        </p:spPr>
        <p:txBody>
          <a:bodyPr wrap="square" lIns="0" tIns="0" rIns="0" bIns="0" rtlCol="0" anchor="ctr">
            <a:spAutoFit/>
          </a:bodyPr>
          <a:lstStyle>
            <a:defPPr>
              <a:defRPr lang="en-US"/>
            </a:defPPr>
            <a:lvl1pPr lvl="0">
              <a:spcBef>
                <a:spcPts val="1000"/>
              </a:spcBef>
              <a:buClr>
                <a:srgbClr val="CBA43E"/>
              </a:buClr>
              <a:defRPr sz="2400">
                <a:solidFill>
                  <a:srgbClr val="373430"/>
                </a:solidFill>
              </a:defRPr>
            </a:lvl1pPr>
          </a:lstStyle>
          <a:p>
            <a:pPr>
              <a:spcBef>
                <a:spcPts val="0"/>
              </a:spcBef>
            </a:pPr>
            <a:r>
              <a:rPr lang="nl-BE" sz="1400" dirty="0">
                <a:solidFill>
                  <a:schemeClr val="tx1"/>
                </a:solidFill>
              </a:rPr>
              <a:t>2 minuten</a:t>
            </a:r>
          </a:p>
        </p:txBody>
      </p:sp>
      <p:sp>
        <p:nvSpPr>
          <p:cNvPr id="66" name="Rectangle 65">
            <a:extLst>
              <a:ext uri="{FF2B5EF4-FFF2-40B4-BE49-F238E27FC236}">
                <a16:creationId xmlns:a16="http://schemas.microsoft.com/office/drawing/2014/main" id="{FF159DED-5D91-43DF-86DB-639B4594EC3F}"/>
              </a:ext>
            </a:extLst>
          </p:cNvPr>
          <p:cNvSpPr/>
          <p:nvPr/>
        </p:nvSpPr>
        <p:spPr>
          <a:xfrm>
            <a:off x="6096000" y="4178357"/>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veldwerkperiode</a:t>
            </a:r>
          </a:p>
        </p:txBody>
      </p:sp>
      <p:cxnSp>
        <p:nvCxnSpPr>
          <p:cNvPr id="67" name="Straight Connector 66">
            <a:extLst>
              <a:ext uri="{FF2B5EF4-FFF2-40B4-BE49-F238E27FC236}">
                <a16:creationId xmlns:a16="http://schemas.microsoft.com/office/drawing/2014/main" id="{1F1E9699-47B7-4CA3-A101-0B843C2C7D04}"/>
              </a:ext>
            </a:extLst>
          </p:cNvPr>
          <p:cNvCxnSpPr/>
          <p:nvPr/>
        </p:nvCxnSpPr>
        <p:spPr>
          <a:xfrm>
            <a:off x="6096000" y="4537132"/>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4A5D74A-133B-4E25-84C1-BF84DE9E9FE9}"/>
              </a:ext>
            </a:extLst>
          </p:cNvPr>
          <p:cNvSpPr txBox="1"/>
          <p:nvPr/>
        </p:nvSpPr>
        <p:spPr>
          <a:xfrm>
            <a:off x="6994164" y="4873337"/>
            <a:ext cx="4141836" cy="215444"/>
          </a:xfrm>
          <a:prstGeom prst="rect">
            <a:avLst/>
          </a:prstGeom>
          <a:noFill/>
        </p:spPr>
        <p:txBody>
          <a:bodyPr wrap="square" lIns="0" tIns="0" rIns="0" bIns="0" rtlCol="0" anchor="ctr">
            <a:spAutoFit/>
          </a:bodyPr>
          <a:lstStyle/>
          <a:p>
            <a:pPr lvl="0">
              <a:buClr>
                <a:srgbClr val="CBA43E"/>
              </a:buClr>
            </a:pPr>
            <a:r>
              <a:rPr lang="nl-BE" sz="1400" dirty="0"/>
              <a:t>Juni 2021</a:t>
            </a:r>
          </a:p>
        </p:txBody>
      </p:sp>
      <p:grpSp>
        <p:nvGrpSpPr>
          <p:cNvPr id="30" name="Group 29">
            <a:extLst>
              <a:ext uri="{FF2B5EF4-FFF2-40B4-BE49-F238E27FC236}">
                <a16:creationId xmlns:a16="http://schemas.microsoft.com/office/drawing/2014/main" id="{35D0A2A3-7287-4805-AD36-9ABB41D07C32}"/>
              </a:ext>
            </a:extLst>
          </p:cNvPr>
          <p:cNvGrpSpPr/>
          <p:nvPr/>
        </p:nvGrpSpPr>
        <p:grpSpPr>
          <a:xfrm>
            <a:off x="6100509" y="1642748"/>
            <a:ext cx="741246" cy="741246"/>
            <a:chOff x="6100509" y="1642748"/>
            <a:chExt cx="741246" cy="741246"/>
          </a:xfrm>
        </p:grpSpPr>
        <p:sp>
          <p:nvSpPr>
            <p:cNvPr id="227" name="Ellipse 60">
              <a:extLst>
                <a:ext uri="{FF2B5EF4-FFF2-40B4-BE49-F238E27FC236}">
                  <a16:creationId xmlns:a16="http://schemas.microsoft.com/office/drawing/2014/main" id="{C6F0DC23-3119-45DD-8E30-9292571E7868}"/>
                </a:ext>
              </a:extLst>
            </p:cNvPr>
            <p:cNvSpPr/>
            <p:nvPr/>
          </p:nvSpPr>
          <p:spPr>
            <a:xfrm>
              <a:off x="6100509" y="1642748"/>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white"/>
                </a:solidFill>
                <a:effectLst/>
                <a:uLnTx/>
                <a:uFillTx/>
                <a:latin typeface="Arial"/>
                <a:ea typeface="+mn-ea"/>
                <a:cs typeface="+mn-cs"/>
              </a:endParaRPr>
            </a:p>
          </p:txBody>
        </p:sp>
        <p:grpSp>
          <p:nvGrpSpPr>
            <p:cNvPr id="228" name="Group 44">
              <a:extLst>
                <a:ext uri="{FF2B5EF4-FFF2-40B4-BE49-F238E27FC236}">
                  <a16:creationId xmlns:a16="http://schemas.microsoft.com/office/drawing/2014/main" id="{38462DFA-8A99-4523-8BB4-0925838B235E}"/>
                </a:ext>
              </a:extLst>
            </p:cNvPr>
            <p:cNvGrpSpPr>
              <a:grpSpLocks noChangeAspect="1"/>
            </p:cNvGrpSpPr>
            <p:nvPr/>
          </p:nvGrpSpPr>
          <p:grpSpPr bwMode="auto">
            <a:xfrm>
              <a:off x="6306900" y="1793374"/>
              <a:ext cx="328464" cy="439995"/>
              <a:chOff x="2996" y="2490"/>
              <a:chExt cx="268" cy="359"/>
            </a:xfrm>
          </p:grpSpPr>
          <p:sp>
            <p:nvSpPr>
              <p:cNvPr id="229" name="Freeform 45">
                <a:extLst>
                  <a:ext uri="{FF2B5EF4-FFF2-40B4-BE49-F238E27FC236}">
                    <a16:creationId xmlns:a16="http://schemas.microsoft.com/office/drawing/2014/main" id="{67CA1BCA-A710-4409-AA17-3A827829AD1E}"/>
                  </a:ext>
                </a:extLst>
              </p:cNvPr>
              <p:cNvSpPr>
                <a:spLocks/>
              </p:cNvSpPr>
              <p:nvPr/>
            </p:nvSpPr>
            <p:spPr bwMode="auto">
              <a:xfrm>
                <a:off x="3059" y="2490"/>
                <a:ext cx="142" cy="47"/>
              </a:xfrm>
              <a:custGeom>
                <a:avLst/>
                <a:gdLst>
                  <a:gd name="T0" fmla="*/ 36 w 36"/>
                  <a:gd name="T1" fmla="*/ 12 h 12"/>
                  <a:gd name="T2" fmla="*/ 0 w 36"/>
                  <a:gd name="T3" fmla="*/ 12 h 12"/>
                  <a:gd name="T4" fmla="*/ 0 w 36"/>
                  <a:gd name="T5" fmla="*/ 8 h 12"/>
                  <a:gd name="T6" fmla="*/ 8 w 36"/>
                  <a:gd name="T7" fmla="*/ 0 h 12"/>
                  <a:gd name="T8" fmla="*/ 28 w 36"/>
                  <a:gd name="T9" fmla="*/ 0 h 12"/>
                  <a:gd name="T10" fmla="*/ 36 w 36"/>
                  <a:gd name="T11" fmla="*/ 8 h 12"/>
                  <a:gd name="T12" fmla="*/ 36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6" y="12"/>
                    </a:moveTo>
                    <a:cubicBezTo>
                      <a:pt x="0" y="12"/>
                      <a:pt x="0" y="12"/>
                      <a:pt x="0" y="12"/>
                    </a:cubicBezTo>
                    <a:cubicBezTo>
                      <a:pt x="0" y="8"/>
                      <a:pt x="0" y="8"/>
                      <a:pt x="0" y="8"/>
                    </a:cubicBezTo>
                    <a:cubicBezTo>
                      <a:pt x="0" y="4"/>
                      <a:pt x="4" y="0"/>
                      <a:pt x="8" y="0"/>
                    </a:cubicBezTo>
                    <a:cubicBezTo>
                      <a:pt x="28" y="0"/>
                      <a:pt x="28" y="0"/>
                      <a:pt x="28" y="0"/>
                    </a:cubicBezTo>
                    <a:cubicBezTo>
                      <a:pt x="32" y="0"/>
                      <a:pt x="36" y="4"/>
                      <a:pt x="36" y="8"/>
                    </a:cubicBezTo>
                    <a:lnTo>
                      <a:pt x="36" y="12"/>
                    </a:lnTo>
                    <a:close/>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30" name="Freeform 46">
                <a:extLst>
                  <a:ext uri="{FF2B5EF4-FFF2-40B4-BE49-F238E27FC236}">
                    <a16:creationId xmlns:a16="http://schemas.microsoft.com/office/drawing/2014/main" id="{ACB7DE73-36CC-40B3-B392-71C0B1A319F4}"/>
                  </a:ext>
                </a:extLst>
              </p:cNvPr>
              <p:cNvSpPr>
                <a:spLocks/>
              </p:cNvSpPr>
              <p:nvPr/>
            </p:nvSpPr>
            <p:spPr bwMode="auto">
              <a:xfrm>
                <a:off x="2996" y="2521"/>
                <a:ext cx="268" cy="328"/>
              </a:xfrm>
              <a:custGeom>
                <a:avLst/>
                <a:gdLst>
                  <a:gd name="T0" fmla="*/ 237 w 268"/>
                  <a:gd name="T1" fmla="*/ 0 h 328"/>
                  <a:gd name="T2" fmla="*/ 268 w 268"/>
                  <a:gd name="T3" fmla="*/ 0 h 328"/>
                  <a:gd name="T4" fmla="*/ 268 w 268"/>
                  <a:gd name="T5" fmla="*/ 328 h 328"/>
                  <a:gd name="T6" fmla="*/ 0 w 268"/>
                  <a:gd name="T7" fmla="*/ 328 h 328"/>
                  <a:gd name="T8" fmla="*/ 0 w 268"/>
                  <a:gd name="T9" fmla="*/ 0 h 328"/>
                  <a:gd name="T10" fmla="*/ 32 w 268"/>
                  <a:gd name="T11" fmla="*/ 0 h 328"/>
                </a:gdLst>
                <a:ahLst/>
                <a:cxnLst>
                  <a:cxn ang="0">
                    <a:pos x="T0" y="T1"/>
                  </a:cxn>
                  <a:cxn ang="0">
                    <a:pos x="T2" y="T3"/>
                  </a:cxn>
                  <a:cxn ang="0">
                    <a:pos x="T4" y="T5"/>
                  </a:cxn>
                  <a:cxn ang="0">
                    <a:pos x="T6" y="T7"/>
                  </a:cxn>
                  <a:cxn ang="0">
                    <a:pos x="T8" y="T9"/>
                  </a:cxn>
                  <a:cxn ang="0">
                    <a:pos x="T10" y="T11"/>
                  </a:cxn>
                </a:cxnLst>
                <a:rect l="0" t="0" r="r" b="b"/>
                <a:pathLst>
                  <a:path w="268" h="328">
                    <a:moveTo>
                      <a:pt x="237" y="0"/>
                    </a:moveTo>
                    <a:lnTo>
                      <a:pt x="268" y="0"/>
                    </a:lnTo>
                    <a:lnTo>
                      <a:pt x="268" y="328"/>
                    </a:lnTo>
                    <a:lnTo>
                      <a:pt x="0" y="328"/>
                    </a:lnTo>
                    <a:lnTo>
                      <a:pt x="0" y="0"/>
                    </a:lnTo>
                    <a:lnTo>
                      <a:pt x="32"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31" name="Freeform 47">
                <a:extLst>
                  <a:ext uri="{FF2B5EF4-FFF2-40B4-BE49-F238E27FC236}">
                    <a16:creationId xmlns:a16="http://schemas.microsoft.com/office/drawing/2014/main" id="{70E465B1-4B03-45F5-A4C9-60A0423BDFDF}"/>
                  </a:ext>
                </a:extLst>
              </p:cNvPr>
              <p:cNvSpPr>
                <a:spLocks/>
              </p:cNvSpPr>
              <p:nvPr/>
            </p:nvSpPr>
            <p:spPr bwMode="auto">
              <a:xfrm>
                <a:off x="3028" y="2615"/>
                <a:ext cx="78" cy="47"/>
              </a:xfrm>
              <a:custGeom>
                <a:avLst/>
                <a:gdLst>
                  <a:gd name="T0" fmla="*/ 0 w 78"/>
                  <a:gd name="T1" fmla="*/ 15 h 47"/>
                  <a:gd name="T2" fmla="*/ 31 w 78"/>
                  <a:gd name="T3" fmla="*/ 47 h 47"/>
                  <a:gd name="T4" fmla="*/ 78 w 78"/>
                  <a:gd name="T5" fmla="*/ 0 h 47"/>
                </a:gdLst>
                <a:ahLst/>
                <a:cxnLst>
                  <a:cxn ang="0">
                    <a:pos x="T0" y="T1"/>
                  </a:cxn>
                  <a:cxn ang="0">
                    <a:pos x="T2" y="T3"/>
                  </a:cxn>
                  <a:cxn ang="0">
                    <a:pos x="T4" y="T5"/>
                  </a:cxn>
                </a:cxnLst>
                <a:rect l="0" t="0" r="r" b="b"/>
                <a:pathLst>
                  <a:path w="78" h="47">
                    <a:moveTo>
                      <a:pt x="0" y="15"/>
                    </a:moveTo>
                    <a:lnTo>
                      <a:pt x="31" y="47"/>
                    </a:lnTo>
                    <a:lnTo>
                      <a:pt x="78"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32" name="Line 48">
                <a:extLst>
                  <a:ext uri="{FF2B5EF4-FFF2-40B4-BE49-F238E27FC236}">
                    <a16:creationId xmlns:a16="http://schemas.microsoft.com/office/drawing/2014/main" id="{E1C24694-0EE7-4FE3-8DFE-A05D48E83B89}"/>
                  </a:ext>
                </a:extLst>
              </p:cNvPr>
              <p:cNvSpPr>
                <a:spLocks noChangeShapeType="1"/>
              </p:cNvSpPr>
              <p:nvPr/>
            </p:nvSpPr>
            <p:spPr bwMode="auto">
              <a:xfrm>
                <a:off x="3154" y="2646"/>
                <a:ext cx="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33" name="Freeform 49">
                <a:extLst>
                  <a:ext uri="{FF2B5EF4-FFF2-40B4-BE49-F238E27FC236}">
                    <a16:creationId xmlns:a16="http://schemas.microsoft.com/office/drawing/2014/main" id="{211DDAF6-7017-4EA8-B7EE-23E1925BE913}"/>
                  </a:ext>
                </a:extLst>
              </p:cNvPr>
              <p:cNvSpPr>
                <a:spLocks/>
              </p:cNvSpPr>
              <p:nvPr/>
            </p:nvSpPr>
            <p:spPr bwMode="auto">
              <a:xfrm>
                <a:off x="3028" y="2709"/>
                <a:ext cx="78" cy="46"/>
              </a:xfrm>
              <a:custGeom>
                <a:avLst/>
                <a:gdLst>
                  <a:gd name="T0" fmla="*/ 0 w 78"/>
                  <a:gd name="T1" fmla="*/ 15 h 46"/>
                  <a:gd name="T2" fmla="*/ 31 w 78"/>
                  <a:gd name="T3" fmla="*/ 46 h 46"/>
                  <a:gd name="T4" fmla="*/ 78 w 78"/>
                  <a:gd name="T5" fmla="*/ 0 h 46"/>
                </a:gdLst>
                <a:ahLst/>
                <a:cxnLst>
                  <a:cxn ang="0">
                    <a:pos x="T0" y="T1"/>
                  </a:cxn>
                  <a:cxn ang="0">
                    <a:pos x="T2" y="T3"/>
                  </a:cxn>
                  <a:cxn ang="0">
                    <a:pos x="T4" y="T5"/>
                  </a:cxn>
                </a:cxnLst>
                <a:rect l="0" t="0" r="r" b="b"/>
                <a:pathLst>
                  <a:path w="78" h="46">
                    <a:moveTo>
                      <a:pt x="0" y="15"/>
                    </a:moveTo>
                    <a:lnTo>
                      <a:pt x="31" y="46"/>
                    </a:lnTo>
                    <a:lnTo>
                      <a:pt x="78"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34" name="Line 50">
                <a:extLst>
                  <a:ext uri="{FF2B5EF4-FFF2-40B4-BE49-F238E27FC236}">
                    <a16:creationId xmlns:a16="http://schemas.microsoft.com/office/drawing/2014/main" id="{5E36E8DA-31A3-4479-B450-610AA6439EAE}"/>
                  </a:ext>
                </a:extLst>
              </p:cNvPr>
              <p:cNvSpPr>
                <a:spLocks noChangeShapeType="1"/>
              </p:cNvSpPr>
              <p:nvPr/>
            </p:nvSpPr>
            <p:spPr bwMode="auto">
              <a:xfrm>
                <a:off x="3154" y="2740"/>
                <a:ext cx="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grpSp>
        <p:nvGrpSpPr>
          <p:cNvPr id="249" name="Group 248">
            <a:extLst>
              <a:ext uri="{FF2B5EF4-FFF2-40B4-BE49-F238E27FC236}">
                <a16:creationId xmlns:a16="http://schemas.microsoft.com/office/drawing/2014/main" id="{053B2F0A-0BEA-4E29-938A-E83444403BD9}"/>
              </a:ext>
            </a:extLst>
          </p:cNvPr>
          <p:cNvGrpSpPr/>
          <p:nvPr/>
        </p:nvGrpSpPr>
        <p:grpSpPr>
          <a:xfrm>
            <a:off x="6100509" y="3126592"/>
            <a:ext cx="741246" cy="741246"/>
            <a:chOff x="6100509" y="3126592"/>
            <a:chExt cx="741246" cy="741246"/>
          </a:xfrm>
        </p:grpSpPr>
        <p:sp>
          <p:nvSpPr>
            <p:cNvPr id="243" name="Ellipse 60">
              <a:extLst>
                <a:ext uri="{FF2B5EF4-FFF2-40B4-BE49-F238E27FC236}">
                  <a16:creationId xmlns:a16="http://schemas.microsoft.com/office/drawing/2014/main" id="{68B28FE0-1BFC-4801-BC36-B77F0FA1090E}"/>
                </a:ext>
              </a:extLst>
            </p:cNvPr>
            <p:cNvSpPr/>
            <p:nvPr/>
          </p:nvSpPr>
          <p:spPr>
            <a:xfrm>
              <a:off x="6100509" y="3126592"/>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white"/>
                </a:solidFill>
                <a:effectLst/>
                <a:uLnTx/>
                <a:uFillTx/>
                <a:latin typeface="Arial"/>
                <a:ea typeface="+mn-ea"/>
                <a:cs typeface="+mn-cs"/>
              </a:endParaRPr>
            </a:p>
          </p:txBody>
        </p:sp>
        <p:grpSp>
          <p:nvGrpSpPr>
            <p:cNvPr id="124" name="Group 106">
              <a:extLst>
                <a:ext uri="{FF2B5EF4-FFF2-40B4-BE49-F238E27FC236}">
                  <a16:creationId xmlns:a16="http://schemas.microsoft.com/office/drawing/2014/main" id="{FC72DB4B-219C-4AAB-A7DB-37260758BC86}"/>
                </a:ext>
              </a:extLst>
            </p:cNvPr>
            <p:cNvGrpSpPr>
              <a:grpSpLocks noChangeAspect="1"/>
            </p:cNvGrpSpPr>
            <p:nvPr/>
          </p:nvGrpSpPr>
          <p:grpSpPr bwMode="auto">
            <a:xfrm>
              <a:off x="6184168" y="3208057"/>
              <a:ext cx="511350" cy="510095"/>
              <a:chOff x="5238" y="2795"/>
              <a:chExt cx="408" cy="407"/>
            </a:xfrm>
          </p:grpSpPr>
          <p:sp>
            <p:nvSpPr>
              <p:cNvPr id="125" name="Oval 107">
                <a:extLst>
                  <a:ext uri="{FF2B5EF4-FFF2-40B4-BE49-F238E27FC236}">
                    <a16:creationId xmlns:a16="http://schemas.microsoft.com/office/drawing/2014/main" id="{47AD4342-6540-43B2-A4A9-F4177BBB80A8}"/>
                  </a:ext>
                </a:extLst>
              </p:cNvPr>
              <p:cNvSpPr>
                <a:spLocks noChangeArrowheads="1"/>
              </p:cNvSpPr>
              <p:nvPr/>
            </p:nvSpPr>
            <p:spPr bwMode="auto">
              <a:xfrm>
                <a:off x="5289" y="2846"/>
                <a:ext cx="357" cy="356"/>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26" name="Freeform 108">
                <a:extLst>
                  <a:ext uri="{FF2B5EF4-FFF2-40B4-BE49-F238E27FC236}">
                    <a16:creationId xmlns:a16="http://schemas.microsoft.com/office/drawing/2014/main" id="{A399C8A2-EBA8-4610-8718-0B94BA9993BE}"/>
                  </a:ext>
                </a:extLst>
              </p:cNvPr>
              <p:cNvSpPr>
                <a:spLocks/>
              </p:cNvSpPr>
              <p:nvPr/>
            </p:nvSpPr>
            <p:spPr bwMode="auto">
              <a:xfrm>
                <a:off x="5440" y="2996"/>
                <a:ext cx="56" cy="56"/>
              </a:xfrm>
              <a:custGeom>
                <a:avLst/>
                <a:gdLst>
                  <a:gd name="T0" fmla="*/ 21 w 26"/>
                  <a:gd name="T1" fmla="*/ 21 h 26"/>
                  <a:gd name="T2" fmla="*/ 5 w 26"/>
                  <a:gd name="T3" fmla="*/ 21 h 26"/>
                  <a:gd name="T4" fmla="*/ 5 w 26"/>
                  <a:gd name="T5" fmla="*/ 5 h 26"/>
                  <a:gd name="T6" fmla="*/ 21 w 26"/>
                  <a:gd name="T7" fmla="*/ 5 h 26"/>
                  <a:gd name="T8" fmla="*/ 21 w 26"/>
                  <a:gd name="T9" fmla="*/ 21 h 26"/>
                </a:gdLst>
                <a:ahLst/>
                <a:cxnLst>
                  <a:cxn ang="0">
                    <a:pos x="T0" y="T1"/>
                  </a:cxn>
                  <a:cxn ang="0">
                    <a:pos x="T2" y="T3"/>
                  </a:cxn>
                  <a:cxn ang="0">
                    <a:pos x="T4" y="T5"/>
                  </a:cxn>
                  <a:cxn ang="0">
                    <a:pos x="T6" y="T7"/>
                  </a:cxn>
                  <a:cxn ang="0">
                    <a:pos x="T8" y="T9"/>
                  </a:cxn>
                </a:cxnLst>
                <a:rect l="0" t="0" r="r" b="b"/>
                <a:pathLst>
                  <a:path w="26" h="26">
                    <a:moveTo>
                      <a:pt x="21" y="21"/>
                    </a:moveTo>
                    <a:cubicBezTo>
                      <a:pt x="17" y="26"/>
                      <a:pt x="9" y="26"/>
                      <a:pt x="5" y="21"/>
                    </a:cubicBezTo>
                    <a:cubicBezTo>
                      <a:pt x="0" y="17"/>
                      <a:pt x="0" y="9"/>
                      <a:pt x="5" y="5"/>
                    </a:cubicBezTo>
                    <a:cubicBezTo>
                      <a:pt x="9" y="0"/>
                      <a:pt x="17" y="0"/>
                      <a:pt x="21" y="5"/>
                    </a:cubicBezTo>
                    <a:cubicBezTo>
                      <a:pt x="26" y="9"/>
                      <a:pt x="26" y="17"/>
                      <a:pt x="21" y="21"/>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27" name="Line 109">
                <a:extLst>
                  <a:ext uri="{FF2B5EF4-FFF2-40B4-BE49-F238E27FC236}">
                    <a16:creationId xmlns:a16="http://schemas.microsoft.com/office/drawing/2014/main" id="{F6DD1C61-9590-4327-9EFB-963BC1C55315}"/>
                  </a:ext>
                </a:extLst>
              </p:cNvPr>
              <p:cNvSpPr>
                <a:spLocks noChangeShapeType="1"/>
              </p:cNvSpPr>
              <p:nvPr/>
            </p:nvSpPr>
            <p:spPr bwMode="auto">
              <a:xfrm>
                <a:off x="5434" y="2795"/>
                <a:ext cx="6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28" name="Line 110">
                <a:extLst>
                  <a:ext uri="{FF2B5EF4-FFF2-40B4-BE49-F238E27FC236}">
                    <a16:creationId xmlns:a16="http://schemas.microsoft.com/office/drawing/2014/main" id="{C73A823A-59F9-42C4-91EF-3A7F6C5DC2E5}"/>
                  </a:ext>
                </a:extLst>
              </p:cNvPr>
              <p:cNvSpPr>
                <a:spLocks noChangeShapeType="1"/>
              </p:cNvSpPr>
              <p:nvPr/>
            </p:nvSpPr>
            <p:spPr bwMode="auto">
              <a:xfrm>
                <a:off x="5468" y="2795"/>
                <a:ext cx="0" cy="51"/>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29" name="Line 111">
                <a:extLst>
                  <a:ext uri="{FF2B5EF4-FFF2-40B4-BE49-F238E27FC236}">
                    <a16:creationId xmlns:a16="http://schemas.microsoft.com/office/drawing/2014/main" id="{ACB31989-E456-47DA-A804-3569E1D39456}"/>
                  </a:ext>
                </a:extLst>
              </p:cNvPr>
              <p:cNvSpPr>
                <a:spLocks noChangeShapeType="1"/>
              </p:cNvSpPr>
              <p:nvPr/>
            </p:nvSpPr>
            <p:spPr bwMode="auto">
              <a:xfrm>
                <a:off x="5604" y="2846"/>
                <a:ext cx="42" cy="42"/>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30" name="Line 112">
                <a:extLst>
                  <a:ext uri="{FF2B5EF4-FFF2-40B4-BE49-F238E27FC236}">
                    <a16:creationId xmlns:a16="http://schemas.microsoft.com/office/drawing/2014/main" id="{684274CF-7F88-4991-8580-0CB63004E2ED}"/>
                  </a:ext>
                </a:extLst>
              </p:cNvPr>
              <p:cNvSpPr>
                <a:spLocks noChangeShapeType="1"/>
              </p:cNvSpPr>
              <p:nvPr/>
            </p:nvSpPr>
            <p:spPr bwMode="auto">
              <a:xfrm flipH="1">
                <a:off x="5593" y="2867"/>
                <a:ext cx="32" cy="32"/>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31" name="Line 113">
                <a:extLst>
                  <a:ext uri="{FF2B5EF4-FFF2-40B4-BE49-F238E27FC236}">
                    <a16:creationId xmlns:a16="http://schemas.microsoft.com/office/drawing/2014/main" id="{C7215CC8-FAD7-4655-8364-E3F20C3B9DFA}"/>
                  </a:ext>
                </a:extLst>
              </p:cNvPr>
              <p:cNvSpPr>
                <a:spLocks noChangeShapeType="1"/>
              </p:cNvSpPr>
              <p:nvPr/>
            </p:nvSpPr>
            <p:spPr bwMode="auto">
              <a:xfrm flipH="1">
                <a:off x="5425" y="3041"/>
                <a:ext cx="26" cy="26"/>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32" name="Line 114">
                <a:extLst>
                  <a:ext uri="{FF2B5EF4-FFF2-40B4-BE49-F238E27FC236}">
                    <a16:creationId xmlns:a16="http://schemas.microsoft.com/office/drawing/2014/main" id="{6F6A52EB-F6DF-4B12-B1F6-793674EE276F}"/>
                  </a:ext>
                </a:extLst>
              </p:cNvPr>
              <p:cNvSpPr>
                <a:spLocks noChangeShapeType="1"/>
              </p:cNvSpPr>
              <p:nvPr/>
            </p:nvSpPr>
            <p:spPr bwMode="auto">
              <a:xfrm>
                <a:off x="5272" y="2914"/>
                <a:ext cx="94"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33" name="Line 115">
                <a:extLst>
                  <a:ext uri="{FF2B5EF4-FFF2-40B4-BE49-F238E27FC236}">
                    <a16:creationId xmlns:a16="http://schemas.microsoft.com/office/drawing/2014/main" id="{0AE98523-0BAE-472B-BDEB-7C449161DF12}"/>
                  </a:ext>
                </a:extLst>
              </p:cNvPr>
              <p:cNvSpPr>
                <a:spLocks noChangeShapeType="1"/>
              </p:cNvSpPr>
              <p:nvPr/>
            </p:nvSpPr>
            <p:spPr bwMode="auto">
              <a:xfrm>
                <a:off x="5238" y="2990"/>
                <a:ext cx="85"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34" name="Line 116">
                <a:extLst>
                  <a:ext uri="{FF2B5EF4-FFF2-40B4-BE49-F238E27FC236}">
                    <a16:creationId xmlns:a16="http://schemas.microsoft.com/office/drawing/2014/main" id="{B18F8083-1F9A-4AC3-A14D-463BC40FF661}"/>
                  </a:ext>
                </a:extLst>
              </p:cNvPr>
              <p:cNvSpPr>
                <a:spLocks noChangeShapeType="1"/>
              </p:cNvSpPr>
              <p:nvPr/>
            </p:nvSpPr>
            <p:spPr bwMode="auto">
              <a:xfrm>
                <a:off x="5255" y="3084"/>
                <a:ext cx="85"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35" name="Line 117">
                <a:extLst>
                  <a:ext uri="{FF2B5EF4-FFF2-40B4-BE49-F238E27FC236}">
                    <a16:creationId xmlns:a16="http://schemas.microsoft.com/office/drawing/2014/main" id="{2B7E6264-B02E-4F8B-A831-E94D0152BD37}"/>
                  </a:ext>
                </a:extLst>
              </p:cNvPr>
              <p:cNvSpPr>
                <a:spLocks noChangeShapeType="1"/>
              </p:cNvSpPr>
              <p:nvPr/>
            </p:nvSpPr>
            <p:spPr bwMode="auto">
              <a:xfrm>
                <a:off x="5281" y="3118"/>
                <a:ext cx="76"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36" name="Line 118">
                <a:extLst>
                  <a:ext uri="{FF2B5EF4-FFF2-40B4-BE49-F238E27FC236}">
                    <a16:creationId xmlns:a16="http://schemas.microsoft.com/office/drawing/2014/main" id="{1A7AA234-8F13-4797-814D-BC247789B746}"/>
                  </a:ext>
                </a:extLst>
              </p:cNvPr>
              <p:cNvSpPr>
                <a:spLocks noChangeShapeType="1"/>
              </p:cNvSpPr>
              <p:nvPr/>
            </p:nvSpPr>
            <p:spPr bwMode="auto">
              <a:xfrm flipH="1">
                <a:off x="5485" y="2926"/>
                <a:ext cx="81" cy="81"/>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grpSp>
        <p:nvGrpSpPr>
          <p:cNvPr id="250" name="Group 249">
            <a:extLst>
              <a:ext uri="{FF2B5EF4-FFF2-40B4-BE49-F238E27FC236}">
                <a16:creationId xmlns:a16="http://schemas.microsoft.com/office/drawing/2014/main" id="{56CE69C4-4F37-4630-840C-6A544B1D1C4A}"/>
              </a:ext>
            </a:extLst>
          </p:cNvPr>
          <p:cNvGrpSpPr/>
          <p:nvPr/>
        </p:nvGrpSpPr>
        <p:grpSpPr>
          <a:xfrm>
            <a:off x="6100509" y="4610436"/>
            <a:ext cx="741246" cy="741246"/>
            <a:chOff x="6100509" y="4610436"/>
            <a:chExt cx="741246" cy="741246"/>
          </a:xfrm>
        </p:grpSpPr>
        <p:sp>
          <p:nvSpPr>
            <p:cNvPr id="244" name="Ellipse 60">
              <a:extLst>
                <a:ext uri="{FF2B5EF4-FFF2-40B4-BE49-F238E27FC236}">
                  <a16:creationId xmlns:a16="http://schemas.microsoft.com/office/drawing/2014/main" id="{4E29BA90-E170-4A4F-87BD-111CC4CFCAA1}"/>
                </a:ext>
              </a:extLst>
            </p:cNvPr>
            <p:cNvSpPr/>
            <p:nvPr/>
          </p:nvSpPr>
          <p:spPr>
            <a:xfrm>
              <a:off x="6100509" y="4610436"/>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white"/>
                </a:solidFill>
                <a:effectLst/>
                <a:uLnTx/>
                <a:uFillTx/>
                <a:latin typeface="Arial"/>
                <a:ea typeface="+mn-ea"/>
                <a:cs typeface="+mn-cs"/>
              </a:endParaRPr>
            </a:p>
          </p:txBody>
        </p:sp>
        <p:grpSp>
          <p:nvGrpSpPr>
            <p:cNvPr id="114" name="Group 19">
              <a:extLst>
                <a:ext uri="{FF2B5EF4-FFF2-40B4-BE49-F238E27FC236}">
                  <a16:creationId xmlns:a16="http://schemas.microsoft.com/office/drawing/2014/main" id="{9DF58B0E-B734-43DE-B791-DDC26E110519}"/>
                </a:ext>
              </a:extLst>
            </p:cNvPr>
            <p:cNvGrpSpPr>
              <a:grpSpLocks noChangeAspect="1"/>
            </p:cNvGrpSpPr>
            <p:nvPr/>
          </p:nvGrpSpPr>
          <p:grpSpPr bwMode="auto">
            <a:xfrm>
              <a:off x="6258362" y="4739118"/>
              <a:ext cx="425541" cy="426733"/>
              <a:chOff x="5448" y="2047"/>
              <a:chExt cx="357" cy="358"/>
            </a:xfrm>
          </p:grpSpPr>
          <p:sp>
            <p:nvSpPr>
              <p:cNvPr id="115" name="Freeform 20">
                <a:extLst>
                  <a:ext uri="{FF2B5EF4-FFF2-40B4-BE49-F238E27FC236}">
                    <a16:creationId xmlns:a16="http://schemas.microsoft.com/office/drawing/2014/main" id="{8F7179F3-BAEA-42C4-9BBE-F3EEDE650922}"/>
                  </a:ext>
                </a:extLst>
              </p:cNvPr>
              <p:cNvSpPr>
                <a:spLocks/>
              </p:cNvSpPr>
              <p:nvPr/>
            </p:nvSpPr>
            <p:spPr bwMode="auto">
              <a:xfrm>
                <a:off x="5541" y="2218"/>
                <a:ext cx="78" cy="125"/>
              </a:xfrm>
              <a:custGeom>
                <a:avLst/>
                <a:gdLst>
                  <a:gd name="T0" fmla="*/ 0 w 20"/>
                  <a:gd name="T1" fmla="*/ 24 h 32"/>
                  <a:gd name="T2" fmla="*/ 0 w 20"/>
                  <a:gd name="T3" fmla="*/ 24 h 32"/>
                  <a:gd name="T4" fmla="*/ 8 w 20"/>
                  <a:gd name="T5" fmla="*/ 32 h 32"/>
                  <a:gd name="T6" fmla="*/ 12 w 20"/>
                  <a:gd name="T7" fmla="*/ 32 h 32"/>
                  <a:gd name="T8" fmla="*/ 20 w 20"/>
                  <a:gd name="T9" fmla="*/ 24 h 32"/>
                  <a:gd name="T10" fmla="*/ 20 w 20"/>
                  <a:gd name="T11" fmla="*/ 24 h 32"/>
                  <a:gd name="T12" fmla="*/ 20 w 20"/>
                  <a:gd name="T13" fmla="*/ 24 h 32"/>
                  <a:gd name="T14" fmla="*/ 12 w 20"/>
                  <a:gd name="T15" fmla="*/ 16 h 32"/>
                  <a:gd name="T16" fmla="*/ 8 w 20"/>
                  <a:gd name="T17" fmla="*/ 16 h 32"/>
                  <a:gd name="T18" fmla="*/ 12 w 20"/>
                  <a:gd name="T19" fmla="*/ 16 h 32"/>
                  <a:gd name="T20" fmla="*/ 20 w 20"/>
                  <a:gd name="T21" fmla="*/ 8 h 32"/>
                  <a:gd name="T22" fmla="*/ 20 w 20"/>
                  <a:gd name="T23" fmla="*/ 8 h 32"/>
                  <a:gd name="T24" fmla="*/ 20 w 20"/>
                  <a:gd name="T25" fmla="*/ 8 h 32"/>
                  <a:gd name="T26" fmla="*/ 12 w 20"/>
                  <a:gd name="T27" fmla="*/ 0 h 32"/>
                  <a:gd name="T28" fmla="*/ 8 w 20"/>
                  <a:gd name="T29" fmla="*/ 0 h 32"/>
                  <a:gd name="T30" fmla="*/ 0 w 20"/>
                  <a:gd name="T31" fmla="*/ 8 h 32"/>
                  <a:gd name="T32" fmla="*/ 0 w 20"/>
                  <a:gd name="T3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2">
                    <a:moveTo>
                      <a:pt x="0" y="24"/>
                    </a:moveTo>
                    <a:cubicBezTo>
                      <a:pt x="0" y="24"/>
                      <a:pt x="0" y="24"/>
                      <a:pt x="0" y="24"/>
                    </a:cubicBezTo>
                    <a:cubicBezTo>
                      <a:pt x="0" y="28"/>
                      <a:pt x="4" y="32"/>
                      <a:pt x="8" y="32"/>
                    </a:cubicBezTo>
                    <a:cubicBezTo>
                      <a:pt x="12" y="32"/>
                      <a:pt x="12" y="32"/>
                      <a:pt x="12" y="32"/>
                    </a:cubicBezTo>
                    <a:cubicBezTo>
                      <a:pt x="16" y="32"/>
                      <a:pt x="20" y="28"/>
                      <a:pt x="20" y="24"/>
                    </a:cubicBezTo>
                    <a:cubicBezTo>
                      <a:pt x="20" y="24"/>
                      <a:pt x="20" y="24"/>
                      <a:pt x="20" y="24"/>
                    </a:cubicBezTo>
                    <a:cubicBezTo>
                      <a:pt x="20" y="24"/>
                      <a:pt x="20" y="24"/>
                      <a:pt x="20" y="24"/>
                    </a:cubicBezTo>
                    <a:cubicBezTo>
                      <a:pt x="20" y="20"/>
                      <a:pt x="16" y="16"/>
                      <a:pt x="12" y="16"/>
                    </a:cubicBezTo>
                    <a:cubicBezTo>
                      <a:pt x="8" y="16"/>
                      <a:pt x="8" y="16"/>
                      <a:pt x="8" y="16"/>
                    </a:cubicBezTo>
                    <a:cubicBezTo>
                      <a:pt x="12" y="16"/>
                      <a:pt x="12" y="16"/>
                      <a:pt x="12" y="16"/>
                    </a:cubicBezTo>
                    <a:cubicBezTo>
                      <a:pt x="16" y="16"/>
                      <a:pt x="20" y="12"/>
                      <a:pt x="20" y="8"/>
                    </a:cubicBezTo>
                    <a:cubicBezTo>
                      <a:pt x="20" y="8"/>
                      <a:pt x="20" y="8"/>
                      <a:pt x="20" y="8"/>
                    </a:cubicBezTo>
                    <a:cubicBezTo>
                      <a:pt x="20" y="8"/>
                      <a:pt x="20" y="8"/>
                      <a:pt x="20" y="8"/>
                    </a:cubicBezTo>
                    <a:cubicBezTo>
                      <a:pt x="20" y="4"/>
                      <a:pt x="16" y="0"/>
                      <a:pt x="12" y="0"/>
                    </a:cubicBezTo>
                    <a:cubicBezTo>
                      <a:pt x="8" y="0"/>
                      <a:pt x="8" y="0"/>
                      <a:pt x="8" y="0"/>
                    </a:cubicBezTo>
                    <a:cubicBezTo>
                      <a:pt x="4" y="0"/>
                      <a:pt x="0" y="4"/>
                      <a:pt x="0" y="8"/>
                    </a:cubicBezTo>
                    <a:cubicBezTo>
                      <a:pt x="0" y="8"/>
                      <a:pt x="0" y="8"/>
                      <a:pt x="0" y="8"/>
                    </a:cubicBez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16" name="Freeform 21">
                <a:extLst>
                  <a:ext uri="{FF2B5EF4-FFF2-40B4-BE49-F238E27FC236}">
                    <a16:creationId xmlns:a16="http://schemas.microsoft.com/office/drawing/2014/main" id="{FC0E18B7-6BD3-42EB-BBE5-22D0B6FF8C0C}"/>
                  </a:ext>
                </a:extLst>
              </p:cNvPr>
              <p:cNvSpPr>
                <a:spLocks/>
              </p:cNvSpPr>
              <p:nvPr/>
            </p:nvSpPr>
            <p:spPr bwMode="auto">
              <a:xfrm>
                <a:off x="5448" y="2094"/>
                <a:ext cx="357" cy="311"/>
              </a:xfrm>
              <a:custGeom>
                <a:avLst/>
                <a:gdLst>
                  <a:gd name="T0" fmla="*/ 88 w 92"/>
                  <a:gd name="T1" fmla="*/ 80 h 80"/>
                  <a:gd name="T2" fmla="*/ 4 w 92"/>
                  <a:gd name="T3" fmla="*/ 80 h 80"/>
                  <a:gd name="T4" fmla="*/ 0 w 92"/>
                  <a:gd name="T5" fmla="*/ 76 h 80"/>
                  <a:gd name="T6" fmla="*/ 0 w 92"/>
                  <a:gd name="T7" fmla="*/ 4 h 80"/>
                  <a:gd name="T8" fmla="*/ 4 w 92"/>
                  <a:gd name="T9" fmla="*/ 0 h 80"/>
                  <a:gd name="T10" fmla="*/ 88 w 92"/>
                  <a:gd name="T11" fmla="*/ 0 h 80"/>
                  <a:gd name="T12" fmla="*/ 92 w 92"/>
                  <a:gd name="T13" fmla="*/ 4 h 80"/>
                  <a:gd name="T14" fmla="*/ 92 w 92"/>
                  <a:gd name="T15" fmla="*/ 76 h 80"/>
                  <a:gd name="T16" fmla="*/ 88 w 92"/>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8" y="80"/>
                    </a:moveTo>
                    <a:cubicBezTo>
                      <a:pt x="4" y="80"/>
                      <a:pt x="4" y="80"/>
                      <a:pt x="4" y="80"/>
                    </a:cubicBezTo>
                    <a:cubicBezTo>
                      <a:pt x="2" y="80"/>
                      <a:pt x="0" y="78"/>
                      <a:pt x="0" y="76"/>
                    </a:cubicBezTo>
                    <a:cubicBezTo>
                      <a:pt x="0" y="4"/>
                      <a:pt x="0" y="4"/>
                      <a:pt x="0" y="4"/>
                    </a:cubicBezTo>
                    <a:cubicBezTo>
                      <a:pt x="0" y="2"/>
                      <a:pt x="2" y="0"/>
                      <a:pt x="4" y="0"/>
                    </a:cubicBezTo>
                    <a:cubicBezTo>
                      <a:pt x="88" y="0"/>
                      <a:pt x="88" y="0"/>
                      <a:pt x="88" y="0"/>
                    </a:cubicBezTo>
                    <a:cubicBezTo>
                      <a:pt x="90" y="0"/>
                      <a:pt x="92" y="2"/>
                      <a:pt x="92" y="4"/>
                    </a:cubicBezTo>
                    <a:cubicBezTo>
                      <a:pt x="92" y="76"/>
                      <a:pt x="92" y="76"/>
                      <a:pt x="92" y="76"/>
                    </a:cubicBezTo>
                    <a:cubicBezTo>
                      <a:pt x="92" y="78"/>
                      <a:pt x="90" y="80"/>
                      <a:pt x="88" y="80"/>
                    </a:cubicBez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17" name="Line 22">
                <a:extLst>
                  <a:ext uri="{FF2B5EF4-FFF2-40B4-BE49-F238E27FC236}">
                    <a16:creationId xmlns:a16="http://schemas.microsoft.com/office/drawing/2014/main" id="{F3A640B4-46F0-4409-A73E-B9E81059C66E}"/>
                  </a:ext>
                </a:extLst>
              </p:cNvPr>
              <p:cNvSpPr>
                <a:spLocks noChangeShapeType="1"/>
              </p:cNvSpPr>
              <p:nvPr/>
            </p:nvSpPr>
            <p:spPr bwMode="auto">
              <a:xfrm>
                <a:off x="5448" y="2172"/>
                <a:ext cx="357"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18" name="Line 23">
                <a:extLst>
                  <a:ext uri="{FF2B5EF4-FFF2-40B4-BE49-F238E27FC236}">
                    <a16:creationId xmlns:a16="http://schemas.microsoft.com/office/drawing/2014/main" id="{E25A87EA-1CFB-4C4A-8E69-B2D4AD89BE41}"/>
                  </a:ext>
                </a:extLst>
              </p:cNvPr>
              <p:cNvSpPr>
                <a:spLocks noChangeShapeType="1"/>
              </p:cNvSpPr>
              <p:nvPr/>
            </p:nvSpPr>
            <p:spPr bwMode="auto">
              <a:xfrm>
                <a:off x="5743" y="2047"/>
                <a:ext cx="0" cy="78"/>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19" name="Line 24">
                <a:extLst>
                  <a:ext uri="{FF2B5EF4-FFF2-40B4-BE49-F238E27FC236}">
                    <a16:creationId xmlns:a16="http://schemas.microsoft.com/office/drawing/2014/main" id="{43E117CF-B6A4-4128-8A9D-B814D692EB4A}"/>
                  </a:ext>
                </a:extLst>
              </p:cNvPr>
              <p:cNvSpPr>
                <a:spLocks noChangeShapeType="1"/>
              </p:cNvSpPr>
              <p:nvPr/>
            </p:nvSpPr>
            <p:spPr bwMode="auto">
              <a:xfrm>
                <a:off x="5510" y="2047"/>
                <a:ext cx="0" cy="78"/>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20" name="Freeform 25">
                <a:extLst>
                  <a:ext uri="{FF2B5EF4-FFF2-40B4-BE49-F238E27FC236}">
                    <a16:creationId xmlns:a16="http://schemas.microsoft.com/office/drawing/2014/main" id="{D2A52365-6044-4B9E-9706-C7EE8F9C39AF}"/>
                  </a:ext>
                </a:extLst>
              </p:cNvPr>
              <p:cNvSpPr>
                <a:spLocks/>
              </p:cNvSpPr>
              <p:nvPr/>
            </p:nvSpPr>
            <p:spPr bwMode="auto">
              <a:xfrm>
                <a:off x="5665" y="2218"/>
                <a:ext cx="31" cy="125"/>
              </a:xfrm>
              <a:custGeom>
                <a:avLst/>
                <a:gdLst>
                  <a:gd name="T0" fmla="*/ 31 w 31"/>
                  <a:gd name="T1" fmla="*/ 125 h 125"/>
                  <a:gd name="T2" fmla="*/ 31 w 31"/>
                  <a:gd name="T3" fmla="*/ 0 h 125"/>
                  <a:gd name="T4" fmla="*/ 0 w 31"/>
                  <a:gd name="T5" fmla="*/ 31 h 125"/>
                </a:gdLst>
                <a:ahLst/>
                <a:cxnLst>
                  <a:cxn ang="0">
                    <a:pos x="T0" y="T1"/>
                  </a:cxn>
                  <a:cxn ang="0">
                    <a:pos x="T2" y="T3"/>
                  </a:cxn>
                  <a:cxn ang="0">
                    <a:pos x="T4" y="T5"/>
                  </a:cxn>
                </a:cxnLst>
                <a:rect l="0" t="0" r="r" b="b"/>
                <a:pathLst>
                  <a:path w="31" h="125">
                    <a:moveTo>
                      <a:pt x="31" y="125"/>
                    </a:moveTo>
                    <a:lnTo>
                      <a:pt x="31" y="0"/>
                    </a:lnTo>
                    <a:lnTo>
                      <a:pt x="0" y="31"/>
                    </a:ln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grpSp>
        <p:nvGrpSpPr>
          <p:cNvPr id="28" name="Group 27">
            <a:extLst>
              <a:ext uri="{FF2B5EF4-FFF2-40B4-BE49-F238E27FC236}">
                <a16:creationId xmlns:a16="http://schemas.microsoft.com/office/drawing/2014/main" id="{22D8010E-F780-4324-9F13-54DEF6D18A51}"/>
              </a:ext>
            </a:extLst>
          </p:cNvPr>
          <p:cNvGrpSpPr/>
          <p:nvPr/>
        </p:nvGrpSpPr>
        <p:grpSpPr>
          <a:xfrm>
            <a:off x="407988" y="4610436"/>
            <a:ext cx="741246" cy="741246"/>
            <a:chOff x="407988" y="4610436"/>
            <a:chExt cx="741246" cy="741246"/>
          </a:xfrm>
        </p:grpSpPr>
        <p:sp>
          <p:nvSpPr>
            <p:cNvPr id="247" name="Ellipse 60">
              <a:extLst>
                <a:ext uri="{FF2B5EF4-FFF2-40B4-BE49-F238E27FC236}">
                  <a16:creationId xmlns:a16="http://schemas.microsoft.com/office/drawing/2014/main" id="{75883A40-F435-4FAB-947E-3B335A924667}"/>
                </a:ext>
              </a:extLst>
            </p:cNvPr>
            <p:cNvSpPr/>
            <p:nvPr/>
          </p:nvSpPr>
          <p:spPr>
            <a:xfrm>
              <a:off x="407988" y="4610436"/>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white"/>
                </a:solidFill>
                <a:effectLst/>
                <a:uLnTx/>
                <a:uFillTx/>
                <a:latin typeface="Arial"/>
                <a:ea typeface="+mn-ea"/>
                <a:cs typeface="+mn-cs"/>
              </a:endParaRPr>
            </a:p>
          </p:txBody>
        </p:sp>
        <p:grpSp>
          <p:nvGrpSpPr>
            <p:cNvPr id="121" name="Group 41">
              <a:extLst>
                <a:ext uri="{FF2B5EF4-FFF2-40B4-BE49-F238E27FC236}">
                  <a16:creationId xmlns:a16="http://schemas.microsoft.com/office/drawing/2014/main" id="{69CE6579-925A-4198-8BD0-781C05B5A776}"/>
                </a:ext>
              </a:extLst>
            </p:cNvPr>
            <p:cNvGrpSpPr>
              <a:grpSpLocks noChangeAspect="1"/>
            </p:cNvGrpSpPr>
            <p:nvPr/>
          </p:nvGrpSpPr>
          <p:grpSpPr bwMode="auto">
            <a:xfrm>
              <a:off x="554238" y="4721694"/>
              <a:ext cx="476524" cy="477122"/>
              <a:chOff x="5380" y="106"/>
              <a:chExt cx="798" cy="799"/>
            </a:xfrm>
          </p:grpSpPr>
          <p:sp>
            <p:nvSpPr>
              <p:cNvPr id="122" name="Freeform 42">
                <a:extLst>
                  <a:ext uri="{FF2B5EF4-FFF2-40B4-BE49-F238E27FC236}">
                    <a16:creationId xmlns:a16="http://schemas.microsoft.com/office/drawing/2014/main" id="{E4060558-67B5-40C3-BBBD-5B72B9760E27}"/>
                  </a:ext>
                </a:extLst>
              </p:cNvPr>
              <p:cNvSpPr>
                <a:spLocks/>
              </p:cNvSpPr>
              <p:nvPr/>
            </p:nvSpPr>
            <p:spPr bwMode="auto">
              <a:xfrm>
                <a:off x="5380" y="208"/>
                <a:ext cx="697" cy="697"/>
              </a:xfrm>
              <a:custGeom>
                <a:avLst/>
                <a:gdLst>
                  <a:gd name="T0" fmla="*/ 173 w 337"/>
                  <a:gd name="T1" fmla="*/ 0 h 337"/>
                  <a:gd name="T2" fmla="*/ 11 w 337"/>
                  <a:gd name="T3" fmla="*/ 182 h 337"/>
                  <a:gd name="T4" fmla="*/ 155 w 337"/>
                  <a:gd name="T5" fmla="*/ 326 h 337"/>
                  <a:gd name="T6" fmla="*/ 337 w 337"/>
                  <a:gd name="T7" fmla="*/ 164 h 337"/>
                  <a:gd name="T8" fmla="*/ 173 w 337"/>
                  <a:gd name="T9" fmla="*/ 164 h 337"/>
                  <a:gd name="T10" fmla="*/ 173 w 337"/>
                  <a:gd name="T11" fmla="*/ 0 h 337"/>
                </a:gdLst>
                <a:ahLst/>
                <a:cxnLst>
                  <a:cxn ang="0">
                    <a:pos x="T0" y="T1"/>
                  </a:cxn>
                  <a:cxn ang="0">
                    <a:pos x="T2" y="T3"/>
                  </a:cxn>
                  <a:cxn ang="0">
                    <a:pos x="T4" y="T5"/>
                  </a:cxn>
                  <a:cxn ang="0">
                    <a:pos x="T6" y="T7"/>
                  </a:cxn>
                  <a:cxn ang="0">
                    <a:pos x="T8" y="T9"/>
                  </a:cxn>
                  <a:cxn ang="0">
                    <a:pos x="T10" y="T11"/>
                  </a:cxn>
                </a:cxnLst>
                <a:rect l="0" t="0" r="r" b="b"/>
                <a:pathLst>
                  <a:path w="337" h="337">
                    <a:moveTo>
                      <a:pt x="173" y="0"/>
                    </a:moveTo>
                    <a:cubicBezTo>
                      <a:pt x="77" y="0"/>
                      <a:pt x="0" y="84"/>
                      <a:pt x="11" y="182"/>
                    </a:cubicBezTo>
                    <a:cubicBezTo>
                      <a:pt x="19" y="257"/>
                      <a:pt x="80" y="318"/>
                      <a:pt x="155" y="326"/>
                    </a:cubicBezTo>
                    <a:cubicBezTo>
                      <a:pt x="253" y="337"/>
                      <a:pt x="337" y="260"/>
                      <a:pt x="337" y="164"/>
                    </a:cubicBezTo>
                    <a:cubicBezTo>
                      <a:pt x="173" y="164"/>
                      <a:pt x="173" y="164"/>
                      <a:pt x="173" y="164"/>
                    </a:cubicBezTo>
                    <a:lnTo>
                      <a:pt x="173" y="0"/>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23" name="Freeform 43">
                <a:extLst>
                  <a:ext uri="{FF2B5EF4-FFF2-40B4-BE49-F238E27FC236}">
                    <a16:creationId xmlns:a16="http://schemas.microsoft.com/office/drawing/2014/main" id="{719CCF36-8D1D-4468-9BEC-8A074132DD22}"/>
                  </a:ext>
                </a:extLst>
              </p:cNvPr>
              <p:cNvSpPr>
                <a:spLocks/>
              </p:cNvSpPr>
              <p:nvPr/>
            </p:nvSpPr>
            <p:spPr bwMode="auto">
              <a:xfrm>
                <a:off x="5841" y="106"/>
                <a:ext cx="337" cy="337"/>
              </a:xfrm>
              <a:custGeom>
                <a:avLst/>
                <a:gdLst>
                  <a:gd name="T0" fmla="*/ 0 w 163"/>
                  <a:gd name="T1" fmla="*/ 163 h 163"/>
                  <a:gd name="T2" fmla="*/ 163 w 163"/>
                  <a:gd name="T3" fmla="*/ 163 h 163"/>
                  <a:gd name="T4" fmla="*/ 0 w 163"/>
                  <a:gd name="T5" fmla="*/ 0 h 163"/>
                  <a:gd name="T6" fmla="*/ 0 w 163"/>
                  <a:gd name="T7" fmla="*/ 163 h 163"/>
                </a:gdLst>
                <a:ahLst/>
                <a:cxnLst>
                  <a:cxn ang="0">
                    <a:pos x="T0" y="T1"/>
                  </a:cxn>
                  <a:cxn ang="0">
                    <a:pos x="T2" y="T3"/>
                  </a:cxn>
                  <a:cxn ang="0">
                    <a:pos x="T4" y="T5"/>
                  </a:cxn>
                  <a:cxn ang="0">
                    <a:pos x="T6" y="T7"/>
                  </a:cxn>
                </a:cxnLst>
                <a:rect l="0" t="0" r="r" b="b"/>
                <a:pathLst>
                  <a:path w="163" h="163">
                    <a:moveTo>
                      <a:pt x="0" y="163"/>
                    </a:moveTo>
                    <a:cubicBezTo>
                      <a:pt x="163" y="163"/>
                      <a:pt x="163" y="163"/>
                      <a:pt x="163" y="163"/>
                    </a:cubicBezTo>
                    <a:cubicBezTo>
                      <a:pt x="163" y="73"/>
                      <a:pt x="90" y="0"/>
                      <a:pt x="0" y="0"/>
                    </a:cubicBezTo>
                    <a:lnTo>
                      <a:pt x="0" y="163"/>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grpSp>
        <p:nvGrpSpPr>
          <p:cNvPr id="27" name="Group 26">
            <a:extLst>
              <a:ext uri="{FF2B5EF4-FFF2-40B4-BE49-F238E27FC236}">
                <a16:creationId xmlns:a16="http://schemas.microsoft.com/office/drawing/2014/main" id="{61E2F72B-9B06-47F7-A8C4-36539F88418B}"/>
              </a:ext>
            </a:extLst>
          </p:cNvPr>
          <p:cNvGrpSpPr/>
          <p:nvPr/>
        </p:nvGrpSpPr>
        <p:grpSpPr>
          <a:xfrm>
            <a:off x="407988" y="1642748"/>
            <a:ext cx="741246" cy="741246"/>
            <a:chOff x="407988" y="1642748"/>
            <a:chExt cx="741246" cy="741246"/>
          </a:xfrm>
        </p:grpSpPr>
        <p:sp>
          <p:nvSpPr>
            <p:cNvPr id="245" name="Ellipse 60">
              <a:extLst>
                <a:ext uri="{FF2B5EF4-FFF2-40B4-BE49-F238E27FC236}">
                  <a16:creationId xmlns:a16="http://schemas.microsoft.com/office/drawing/2014/main" id="{ADF6D461-3D47-46A3-99C9-214F03239CF4}"/>
                </a:ext>
              </a:extLst>
            </p:cNvPr>
            <p:cNvSpPr/>
            <p:nvPr/>
          </p:nvSpPr>
          <p:spPr>
            <a:xfrm>
              <a:off x="407988" y="1642748"/>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white"/>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E1BFED18-9C3D-46FB-903F-1E7BD1D4DC2D}"/>
                </a:ext>
              </a:extLst>
            </p:cNvPr>
            <p:cNvGrpSpPr/>
            <p:nvPr/>
          </p:nvGrpSpPr>
          <p:grpSpPr>
            <a:xfrm>
              <a:off x="536561" y="1777772"/>
              <a:ext cx="467474" cy="471199"/>
              <a:chOff x="-280784" y="1727394"/>
              <a:chExt cx="361897" cy="364781"/>
            </a:xfrm>
          </p:grpSpPr>
          <p:sp>
            <p:nvSpPr>
              <p:cNvPr id="138" name="Freeform 20">
                <a:extLst>
                  <a:ext uri="{FF2B5EF4-FFF2-40B4-BE49-F238E27FC236}">
                    <a16:creationId xmlns:a16="http://schemas.microsoft.com/office/drawing/2014/main" id="{4A5C2860-942A-45BF-9E31-9E94C4DC02BA}"/>
                  </a:ext>
                </a:extLst>
              </p:cNvPr>
              <p:cNvSpPr>
                <a:spLocks/>
              </p:cNvSpPr>
              <p:nvPr/>
            </p:nvSpPr>
            <p:spPr bwMode="auto">
              <a:xfrm>
                <a:off x="-207251" y="1874460"/>
                <a:ext cx="122555" cy="73533"/>
              </a:xfrm>
              <a:custGeom>
                <a:avLst/>
                <a:gdLst>
                  <a:gd name="T0" fmla="*/ 40 w 40"/>
                  <a:gd name="T1" fmla="*/ 24 h 24"/>
                  <a:gd name="T2" fmla="*/ 40 w 40"/>
                  <a:gd name="T3" fmla="*/ 12 h 24"/>
                  <a:gd name="T4" fmla="*/ 20 w 40"/>
                  <a:gd name="T5" fmla="*/ 0 h 24"/>
                  <a:gd name="T6" fmla="*/ 0 w 40"/>
                  <a:gd name="T7" fmla="*/ 12 h 24"/>
                  <a:gd name="T8" fmla="*/ 0 w 40"/>
                  <a:gd name="T9" fmla="*/ 24 h 24"/>
                </a:gdLst>
                <a:ahLst/>
                <a:cxnLst>
                  <a:cxn ang="0">
                    <a:pos x="T0" y="T1"/>
                  </a:cxn>
                  <a:cxn ang="0">
                    <a:pos x="T2" y="T3"/>
                  </a:cxn>
                  <a:cxn ang="0">
                    <a:pos x="T4" y="T5"/>
                  </a:cxn>
                  <a:cxn ang="0">
                    <a:pos x="T6" y="T7"/>
                  </a:cxn>
                  <a:cxn ang="0">
                    <a:pos x="T8" y="T9"/>
                  </a:cxn>
                </a:cxnLst>
                <a:rect l="0" t="0" r="r" b="b"/>
                <a:pathLst>
                  <a:path w="40" h="24">
                    <a:moveTo>
                      <a:pt x="40" y="24"/>
                    </a:moveTo>
                    <a:cubicBezTo>
                      <a:pt x="40" y="12"/>
                      <a:pt x="40" y="12"/>
                      <a:pt x="40" y="12"/>
                    </a:cubicBez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39" name="Oval 21">
                <a:extLst>
                  <a:ext uri="{FF2B5EF4-FFF2-40B4-BE49-F238E27FC236}">
                    <a16:creationId xmlns:a16="http://schemas.microsoft.com/office/drawing/2014/main" id="{00328716-B4A4-4858-A913-579D68E1432B}"/>
                  </a:ext>
                </a:extLst>
              </p:cNvPr>
              <p:cNvSpPr>
                <a:spLocks noChangeArrowheads="1"/>
              </p:cNvSpPr>
              <p:nvPr/>
            </p:nvSpPr>
            <p:spPr bwMode="auto">
              <a:xfrm>
                <a:off x="-280784" y="1727394"/>
                <a:ext cx="269621" cy="269621"/>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40" name="Freeform 22">
                <a:extLst>
                  <a:ext uri="{FF2B5EF4-FFF2-40B4-BE49-F238E27FC236}">
                    <a16:creationId xmlns:a16="http://schemas.microsoft.com/office/drawing/2014/main" id="{63C7EF10-9D29-47CF-B13E-0618202628AB}"/>
                  </a:ext>
                </a:extLst>
              </p:cNvPr>
              <p:cNvSpPr>
                <a:spLocks/>
              </p:cNvSpPr>
              <p:nvPr/>
            </p:nvSpPr>
            <p:spPr bwMode="auto">
              <a:xfrm>
                <a:off x="-182740" y="1776416"/>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49" name="Freeform 31">
                <a:extLst>
                  <a:ext uri="{FF2B5EF4-FFF2-40B4-BE49-F238E27FC236}">
                    <a16:creationId xmlns:a16="http://schemas.microsoft.com/office/drawing/2014/main" id="{D5E00411-A534-44E2-9457-6B5576852470}"/>
                  </a:ext>
                </a:extLst>
              </p:cNvPr>
              <p:cNvSpPr>
                <a:spLocks/>
              </p:cNvSpPr>
              <p:nvPr/>
            </p:nvSpPr>
            <p:spPr bwMode="auto">
              <a:xfrm>
                <a:off x="-76045" y="1936458"/>
                <a:ext cx="157158" cy="155717"/>
              </a:xfrm>
              <a:custGeom>
                <a:avLst/>
                <a:gdLst>
                  <a:gd name="T0" fmla="*/ 14 w 51"/>
                  <a:gd name="T1" fmla="*/ 0 h 51"/>
                  <a:gd name="T2" fmla="*/ 48 w 51"/>
                  <a:gd name="T3" fmla="*/ 34 h 51"/>
                  <a:gd name="T4" fmla="*/ 48 w 51"/>
                  <a:gd name="T5" fmla="*/ 45 h 51"/>
                  <a:gd name="T6" fmla="*/ 45 w 51"/>
                  <a:gd name="T7" fmla="*/ 48 h 51"/>
                  <a:gd name="T8" fmla="*/ 34 w 51"/>
                  <a:gd name="T9" fmla="*/ 48 h 51"/>
                  <a:gd name="T10" fmla="*/ 0 w 51"/>
                  <a:gd name="T11" fmla="*/ 14 h 51"/>
                </a:gdLst>
                <a:ahLst/>
                <a:cxnLst>
                  <a:cxn ang="0">
                    <a:pos x="T0" y="T1"/>
                  </a:cxn>
                  <a:cxn ang="0">
                    <a:pos x="T2" y="T3"/>
                  </a:cxn>
                  <a:cxn ang="0">
                    <a:pos x="T4" y="T5"/>
                  </a:cxn>
                  <a:cxn ang="0">
                    <a:pos x="T6" y="T7"/>
                  </a:cxn>
                  <a:cxn ang="0">
                    <a:pos x="T8" y="T9"/>
                  </a:cxn>
                  <a:cxn ang="0">
                    <a:pos x="T10" y="T11"/>
                  </a:cxn>
                </a:cxnLst>
                <a:rect l="0" t="0" r="r" b="b"/>
                <a:pathLst>
                  <a:path w="51" h="51">
                    <a:moveTo>
                      <a:pt x="14" y="0"/>
                    </a:moveTo>
                    <a:cubicBezTo>
                      <a:pt x="48" y="34"/>
                      <a:pt x="48" y="34"/>
                      <a:pt x="48" y="34"/>
                    </a:cubicBezTo>
                    <a:cubicBezTo>
                      <a:pt x="51" y="37"/>
                      <a:pt x="51" y="42"/>
                      <a:pt x="48" y="45"/>
                    </a:cubicBezTo>
                    <a:cubicBezTo>
                      <a:pt x="45" y="48"/>
                      <a:pt x="45" y="48"/>
                      <a:pt x="45" y="48"/>
                    </a:cubicBezTo>
                    <a:cubicBezTo>
                      <a:pt x="42" y="51"/>
                      <a:pt x="37" y="51"/>
                      <a:pt x="34" y="48"/>
                    </a:cubicBezTo>
                    <a:cubicBezTo>
                      <a:pt x="0" y="14"/>
                      <a:pt x="0" y="14"/>
                      <a:pt x="0" y="1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grpSp>
        <p:nvGrpSpPr>
          <p:cNvPr id="26" name="Group 25">
            <a:extLst>
              <a:ext uri="{FF2B5EF4-FFF2-40B4-BE49-F238E27FC236}">
                <a16:creationId xmlns:a16="http://schemas.microsoft.com/office/drawing/2014/main" id="{7C358D8D-86FD-4864-AB4C-10A7CA6FD1EC}"/>
              </a:ext>
            </a:extLst>
          </p:cNvPr>
          <p:cNvGrpSpPr/>
          <p:nvPr/>
        </p:nvGrpSpPr>
        <p:grpSpPr>
          <a:xfrm>
            <a:off x="407988" y="3126592"/>
            <a:ext cx="741246" cy="741246"/>
            <a:chOff x="-1279867" y="3126592"/>
            <a:chExt cx="741246" cy="741246"/>
          </a:xfrm>
        </p:grpSpPr>
        <p:sp>
          <p:nvSpPr>
            <p:cNvPr id="248" name="Ellipse 60">
              <a:extLst>
                <a:ext uri="{FF2B5EF4-FFF2-40B4-BE49-F238E27FC236}">
                  <a16:creationId xmlns:a16="http://schemas.microsoft.com/office/drawing/2014/main" id="{30B8CB96-42FB-44BC-8587-56C0B1AD110D}"/>
                </a:ext>
              </a:extLst>
            </p:cNvPr>
            <p:cNvSpPr/>
            <p:nvPr/>
          </p:nvSpPr>
          <p:spPr>
            <a:xfrm>
              <a:off x="-1279867" y="3126592"/>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white"/>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FED01553-093A-4B7D-A2D9-1D4A6A17E94D}"/>
                </a:ext>
              </a:extLst>
            </p:cNvPr>
            <p:cNvGrpSpPr/>
            <p:nvPr/>
          </p:nvGrpSpPr>
          <p:grpSpPr>
            <a:xfrm>
              <a:off x="-1151707" y="3266393"/>
              <a:ext cx="484926" cy="461644"/>
              <a:chOff x="-323410" y="4022814"/>
              <a:chExt cx="382143" cy="363797"/>
            </a:xfrm>
          </p:grpSpPr>
          <p:grpSp>
            <p:nvGrpSpPr>
              <p:cNvPr id="8" name="Group 7">
                <a:extLst>
                  <a:ext uri="{FF2B5EF4-FFF2-40B4-BE49-F238E27FC236}">
                    <a16:creationId xmlns:a16="http://schemas.microsoft.com/office/drawing/2014/main" id="{41D52CEF-5EF6-43F3-9432-0740A48ACCCF}"/>
                  </a:ext>
                </a:extLst>
              </p:cNvPr>
              <p:cNvGrpSpPr/>
              <p:nvPr/>
            </p:nvGrpSpPr>
            <p:grpSpPr>
              <a:xfrm>
                <a:off x="-193616" y="4215034"/>
                <a:ext cx="122555" cy="171577"/>
                <a:chOff x="-193616" y="4215034"/>
                <a:chExt cx="122555" cy="171577"/>
              </a:xfrm>
            </p:grpSpPr>
            <p:sp>
              <p:nvSpPr>
                <p:cNvPr id="191" name="Freeform 20">
                  <a:extLst>
                    <a:ext uri="{FF2B5EF4-FFF2-40B4-BE49-F238E27FC236}">
                      <a16:creationId xmlns:a16="http://schemas.microsoft.com/office/drawing/2014/main" id="{8955A99D-1EB6-4AA5-8BFE-6B45425B9B3C}"/>
                    </a:ext>
                  </a:extLst>
                </p:cNvPr>
                <p:cNvSpPr>
                  <a:spLocks/>
                </p:cNvSpPr>
                <p:nvPr/>
              </p:nvSpPr>
              <p:spPr bwMode="auto">
                <a:xfrm>
                  <a:off x="-193616" y="4313078"/>
                  <a:ext cx="122555" cy="73533"/>
                </a:xfrm>
                <a:custGeom>
                  <a:avLst/>
                  <a:gdLst>
                    <a:gd name="T0" fmla="*/ 40 w 40"/>
                    <a:gd name="T1" fmla="*/ 24 h 24"/>
                    <a:gd name="T2" fmla="*/ 40 w 40"/>
                    <a:gd name="T3" fmla="*/ 12 h 24"/>
                    <a:gd name="T4" fmla="*/ 20 w 40"/>
                    <a:gd name="T5" fmla="*/ 0 h 24"/>
                    <a:gd name="T6" fmla="*/ 0 w 40"/>
                    <a:gd name="T7" fmla="*/ 12 h 24"/>
                    <a:gd name="T8" fmla="*/ 0 w 40"/>
                    <a:gd name="T9" fmla="*/ 24 h 24"/>
                  </a:gdLst>
                  <a:ahLst/>
                  <a:cxnLst>
                    <a:cxn ang="0">
                      <a:pos x="T0" y="T1"/>
                    </a:cxn>
                    <a:cxn ang="0">
                      <a:pos x="T2" y="T3"/>
                    </a:cxn>
                    <a:cxn ang="0">
                      <a:pos x="T4" y="T5"/>
                    </a:cxn>
                    <a:cxn ang="0">
                      <a:pos x="T6" y="T7"/>
                    </a:cxn>
                    <a:cxn ang="0">
                      <a:pos x="T8" y="T9"/>
                    </a:cxn>
                  </a:cxnLst>
                  <a:rect l="0" t="0" r="r" b="b"/>
                  <a:pathLst>
                    <a:path w="40" h="24">
                      <a:moveTo>
                        <a:pt x="40" y="24"/>
                      </a:moveTo>
                      <a:cubicBezTo>
                        <a:pt x="40" y="12"/>
                        <a:pt x="40" y="12"/>
                        <a:pt x="40" y="12"/>
                      </a:cubicBez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2" name="Freeform 22">
                  <a:extLst>
                    <a:ext uri="{FF2B5EF4-FFF2-40B4-BE49-F238E27FC236}">
                      <a16:creationId xmlns:a16="http://schemas.microsoft.com/office/drawing/2014/main" id="{C9365944-83F7-450B-8BD8-68A4DEDDAA8C}"/>
                    </a:ext>
                  </a:extLst>
                </p:cNvPr>
                <p:cNvSpPr>
                  <a:spLocks/>
                </p:cNvSpPr>
                <p:nvPr/>
              </p:nvSpPr>
              <p:spPr bwMode="auto">
                <a:xfrm>
                  <a:off x="-169105" y="4215034"/>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B8D6C0C5-595D-4A67-8A5F-E04B2EBFE295}"/>
                  </a:ext>
                </a:extLst>
              </p:cNvPr>
              <p:cNvGrpSpPr/>
              <p:nvPr/>
            </p:nvGrpSpPr>
            <p:grpSpPr>
              <a:xfrm>
                <a:off x="-323410" y="4158722"/>
                <a:ext cx="122555" cy="173019"/>
                <a:chOff x="-323410" y="4158722"/>
                <a:chExt cx="122555" cy="173019"/>
              </a:xfrm>
            </p:grpSpPr>
            <p:sp>
              <p:nvSpPr>
                <p:cNvPr id="193" name="Freeform 23">
                  <a:extLst>
                    <a:ext uri="{FF2B5EF4-FFF2-40B4-BE49-F238E27FC236}">
                      <a16:creationId xmlns:a16="http://schemas.microsoft.com/office/drawing/2014/main" id="{A9BA327D-88EB-4F23-ACB0-C71EBB94D1C6}"/>
                    </a:ext>
                  </a:extLst>
                </p:cNvPr>
                <p:cNvSpPr>
                  <a:spLocks/>
                </p:cNvSpPr>
                <p:nvPr/>
              </p:nvSpPr>
              <p:spPr bwMode="auto">
                <a:xfrm>
                  <a:off x="-323410" y="4256766"/>
                  <a:ext cx="122555" cy="74975"/>
                </a:xfrm>
                <a:custGeom>
                  <a:avLst/>
                  <a:gdLst>
                    <a:gd name="T0" fmla="*/ 40 w 40"/>
                    <a:gd name="T1" fmla="*/ 12 h 24"/>
                    <a:gd name="T2" fmla="*/ 20 w 40"/>
                    <a:gd name="T3" fmla="*/ 0 h 24"/>
                    <a:gd name="T4" fmla="*/ 0 w 40"/>
                    <a:gd name="T5" fmla="*/ 12 h 24"/>
                    <a:gd name="T6" fmla="*/ 0 w 40"/>
                    <a:gd name="T7" fmla="*/ 24 h 24"/>
                  </a:gdLst>
                  <a:ahLst/>
                  <a:cxnLst>
                    <a:cxn ang="0">
                      <a:pos x="T0" y="T1"/>
                    </a:cxn>
                    <a:cxn ang="0">
                      <a:pos x="T2" y="T3"/>
                    </a:cxn>
                    <a:cxn ang="0">
                      <a:pos x="T4" y="T5"/>
                    </a:cxn>
                    <a:cxn ang="0">
                      <a:pos x="T6" y="T7"/>
                    </a:cxn>
                  </a:cxnLst>
                  <a:rect l="0" t="0" r="r" b="b"/>
                  <a:pathLst>
                    <a:path w="40" h="24">
                      <a:moveTo>
                        <a:pt x="40" y="12"/>
                      </a:move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4" name="Freeform 24">
                  <a:extLst>
                    <a:ext uri="{FF2B5EF4-FFF2-40B4-BE49-F238E27FC236}">
                      <a16:creationId xmlns:a16="http://schemas.microsoft.com/office/drawing/2014/main" id="{6883B98E-11D0-4168-B84E-8AEA8F1B4A41}"/>
                    </a:ext>
                  </a:extLst>
                </p:cNvPr>
                <p:cNvSpPr>
                  <a:spLocks/>
                </p:cNvSpPr>
                <p:nvPr/>
              </p:nvSpPr>
              <p:spPr bwMode="auto">
                <a:xfrm>
                  <a:off x="-298899" y="4158722"/>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13" name="Group 12">
                <a:extLst>
                  <a:ext uri="{FF2B5EF4-FFF2-40B4-BE49-F238E27FC236}">
                    <a16:creationId xmlns:a16="http://schemas.microsoft.com/office/drawing/2014/main" id="{7F7C64DB-3CD9-41DA-BBF9-3A239301597E}"/>
                  </a:ext>
                </a:extLst>
              </p:cNvPr>
              <p:cNvGrpSpPr/>
              <p:nvPr/>
            </p:nvGrpSpPr>
            <p:grpSpPr>
              <a:xfrm>
                <a:off x="-63822" y="4158722"/>
                <a:ext cx="122555" cy="173019"/>
                <a:chOff x="-63822" y="4158722"/>
                <a:chExt cx="122555" cy="173019"/>
              </a:xfrm>
            </p:grpSpPr>
            <p:sp>
              <p:nvSpPr>
                <p:cNvPr id="195" name="Freeform 25">
                  <a:extLst>
                    <a:ext uri="{FF2B5EF4-FFF2-40B4-BE49-F238E27FC236}">
                      <a16:creationId xmlns:a16="http://schemas.microsoft.com/office/drawing/2014/main" id="{E1E857F3-50E5-4477-8617-B1D14F20DE5F}"/>
                    </a:ext>
                  </a:extLst>
                </p:cNvPr>
                <p:cNvSpPr>
                  <a:spLocks/>
                </p:cNvSpPr>
                <p:nvPr/>
              </p:nvSpPr>
              <p:spPr bwMode="auto">
                <a:xfrm>
                  <a:off x="-63822" y="4256766"/>
                  <a:ext cx="122555" cy="74975"/>
                </a:xfrm>
                <a:custGeom>
                  <a:avLst/>
                  <a:gdLst>
                    <a:gd name="T0" fmla="*/ 0 w 40"/>
                    <a:gd name="T1" fmla="*/ 12 h 24"/>
                    <a:gd name="T2" fmla="*/ 20 w 40"/>
                    <a:gd name="T3" fmla="*/ 0 h 24"/>
                    <a:gd name="T4" fmla="*/ 40 w 40"/>
                    <a:gd name="T5" fmla="*/ 12 h 24"/>
                    <a:gd name="T6" fmla="*/ 40 w 40"/>
                    <a:gd name="T7" fmla="*/ 24 h 24"/>
                  </a:gdLst>
                  <a:ahLst/>
                  <a:cxnLst>
                    <a:cxn ang="0">
                      <a:pos x="T0" y="T1"/>
                    </a:cxn>
                    <a:cxn ang="0">
                      <a:pos x="T2" y="T3"/>
                    </a:cxn>
                    <a:cxn ang="0">
                      <a:pos x="T4" y="T5"/>
                    </a:cxn>
                    <a:cxn ang="0">
                      <a:pos x="T6" y="T7"/>
                    </a:cxn>
                  </a:cxnLst>
                  <a:rect l="0" t="0" r="r" b="b"/>
                  <a:pathLst>
                    <a:path w="40" h="24">
                      <a:moveTo>
                        <a:pt x="0" y="12"/>
                      </a:moveTo>
                      <a:cubicBezTo>
                        <a:pt x="0" y="7"/>
                        <a:pt x="11" y="0"/>
                        <a:pt x="20" y="0"/>
                      </a:cubicBezTo>
                      <a:cubicBezTo>
                        <a:pt x="29" y="0"/>
                        <a:pt x="40" y="7"/>
                        <a:pt x="40" y="12"/>
                      </a:cubicBezTo>
                      <a:cubicBezTo>
                        <a:pt x="40" y="24"/>
                        <a:pt x="40" y="24"/>
                        <a:pt x="4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6" name="Freeform 26">
                  <a:extLst>
                    <a:ext uri="{FF2B5EF4-FFF2-40B4-BE49-F238E27FC236}">
                      <a16:creationId xmlns:a16="http://schemas.microsoft.com/office/drawing/2014/main" id="{380B88D4-8E1F-4B5A-821D-EC6D6EABDED5}"/>
                    </a:ext>
                  </a:extLst>
                </p:cNvPr>
                <p:cNvSpPr>
                  <a:spLocks/>
                </p:cNvSpPr>
                <p:nvPr/>
              </p:nvSpPr>
              <p:spPr bwMode="auto">
                <a:xfrm>
                  <a:off x="-39311" y="4158722"/>
                  <a:ext cx="73533" cy="98044"/>
                </a:xfrm>
                <a:custGeom>
                  <a:avLst/>
                  <a:gdLst>
                    <a:gd name="T0" fmla="*/ 12 w 24"/>
                    <a:gd name="T1" fmla="*/ 32 h 32"/>
                    <a:gd name="T2" fmla="*/ 24 w 24"/>
                    <a:gd name="T3" fmla="*/ 18 h 32"/>
                    <a:gd name="T4" fmla="*/ 24 w 24"/>
                    <a:gd name="T5" fmla="*/ 14 h 32"/>
                    <a:gd name="T6" fmla="*/ 12 w 24"/>
                    <a:gd name="T7" fmla="*/ 0 h 32"/>
                    <a:gd name="T8" fmla="*/ 0 w 24"/>
                    <a:gd name="T9" fmla="*/ 14 h 32"/>
                    <a:gd name="T10" fmla="*/ 0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19" y="32"/>
                        <a:pt x="24" y="26"/>
                        <a:pt x="24" y="18"/>
                      </a:cubicBezTo>
                      <a:cubicBezTo>
                        <a:pt x="24" y="14"/>
                        <a:pt x="24" y="14"/>
                        <a:pt x="24" y="14"/>
                      </a:cubicBezTo>
                      <a:cubicBezTo>
                        <a:pt x="24" y="6"/>
                        <a:pt x="19" y="0"/>
                        <a:pt x="12" y="0"/>
                      </a:cubicBezTo>
                      <a:cubicBezTo>
                        <a:pt x="5" y="0"/>
                        <a:pt x="0" y="6"/>
                        <a:pt x="0" y="14"/>
                      </a:cubicBezTo>
                      <a:cubicBezTo>
                        <a:pt x="0" y="18"/>
                        <a:pt x="0" y="18"/>
                        <a:pt x="0" y="18"/>
                      </a:cubicBezTo>
                      <a:cubicBezTo>
                        <a:pt x="0" y="26"/>
                        <a:pt x="5"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sp>
            <p:nvSpPr>
              <p:cNvPr id="197" name="Freeform 22">
                <a:extLst>
                  <a:ext uri="{FF2B5EF4-FFF2-40B4-BE49-F238E27FC236}">
                    <a16:creationId xmlns:a16="http://schemas.microsoft.com/office/drawing/2014/main" id="{58F3A878-74AB-4DD8-BE97-F1BE7AECEE89}"/>
                  </a:ext>
                </a:extLst>
              </p:cNvPr>
              <p:cNvSpPr>
                <a:spLocks/>
              </p:cNvSpPr>
              <p:nvPr/>
            </p:nvSpPr>
            <p:spPr bwMode="auto">
              <a:xfrm>
                <a:off x="-206283" y="4105275"/>
                <a:ext cx="58831" cy="7844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8" name="Freeform 22">
                <a:extLst>
                  <a:ext uri="{FF2B5EF4-FFF2-40B4-BE49-F238E27FC236}">
                    <a16:creationId xmlns:a16="http://schemas.microsoft.com/office/drawing/2014/main" id="{18B4E1C1-531D-40E4-90BE-D6BAD90037CE}"/>
                  </a:ext>
                </a:extLst>
              </p:cNvPr>
              <p:cNvSpPr>
                <a:spLocks/>
              </p:cNvSpPr>
              <p:nvPr/>
            </p:nvSpPr>
            <p:spPr bwMode="auto">
              <a:xfrm>
                <a:off x="-117225" y="4105275"/>
                <a:ext cx="58831" cy="7844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0" name="Freeform 22">
                <a:extLst>
                  <a:ext uri="{FF2B5EF4-FFF2-40B4-BE49-F238E27FC236}">
                    <a16:creationId xmlns:a16="http://schemas.microsoft.com/office/drawing/2014/main" id="{193C95BD-A8C4-4A2A-902D-5EFAD966E843}"/>
                  </a:ext>
                </a:extLst>
              </p:cNvPr>
              <p:cNvSpPr>
                <a:spLocks/>
              </p:cNvSpPr>
              <p:nvPr/>
            </p:nvSpPr>
            <p:spPr bwMode="auto">
              <a:xfrm>
                <a:off x="-155199" y="4022814"/>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1" name="Freeform 22">
                <a:extLst>
                  <a:ext uri="{FF2B5EF4-FFF2-40B4-BE49-F238E27FC236}">
                    <a16:creationId xmlns:a16="http://schemas.microsoft.com/office/drawing/2014/main" id="{981C8CA4-7303-4F03-941B-4C661B91905F}"/>
                  </a:ext>
                </a:extLst>
              </p:cNvPr>
              <p:cNvSpPr>
                <a:spLocks/>
              </p:cNvSpPr>
              <p:nvPr/>
            </p:nvSpPr>
            <p:spPr bwMode="auto">
              <a:xfrm>
                <a:off x="-273073" y="4057015"/>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2" name="Freeform 22">
                <a:extLst>
                  <a:ext uri="{FF2B5EF4-FFF2-40B4-BE49-F238E27FC236}">
                    <a16:creationId xmlns:a16="http://schemas.microsoft.com/office/drawing/2014/main" id="{DEF560D7-493E-4433-9E67-72CAF6131294}"/>
                  </a:ext>
                </a:extLst>
              </p:cNvPr>
              <p:cNvSpPr>
                <a:spLocks/>
              </p:cNvSpPr>
              <p:nvPr/>
            </p:nvSpPr>
            <p:spPr bwMode="auto">
              <a:xfrm>
                <a:off x="-37325" y="4057015"/>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sp>
        <p:nvSpPr>
          <p:cNvPr id="3" name="Slide Number Placeholder 2">
            <a:extLst>
              <a:ext uri="{FF2B5EF4-FFF2-40B4-BE49-F238E27FC236}">
                <a16:creationId xmlns:a16="http://schemas.microsoft.com/office/drawing/2014/main" id="{C9255FDF-4E28-43FF-AF0C-ED9704CC0249}"/>
              </a:ext>
            </a:extLst>
          </p:cNvPr>
          <p:cNvSpPr>
            <a:spLocks noGrp="1"/>
          </p:cNvSpPr>
          <p:nvPr>
            <p:ph type="sldNum" sz="quarter" idx="18"/>
          </p:nvPr>
        </p:nvSpPr>
        <p:spPr/>
        <p:txBody>
          <a:bodyPr/>
          <a:lstStyle/>
          <a:p>
            <a:fld id="{D61AABEC-672F-4B68-B914-690DA978312C}" type="slidenum">
              <a:rPr lang="en-US" smtClean="0"/>
              <a:pPr/>
              <a:t>3</a:t>
            </a:fld>
            <a:r>
              <a:rPr lang="en-US" dirty="0"/>
              <a:t> </a:t>
            </a:r>
          </a:p>
        </p:txBody>
      </p:sp>
      <p:graphicFrame>
        <p:nvGraphicFramePr>
          <p:cNvPr id="9" name="Table 8">
            <a:extLst>
              <a:ext uri="{FF2B5EF4-FFF2-40B4-BE49-F238E27FC236}">
                <a16:creationId xmlns:a16="http://schemas.microsoft.com/office/drawing/2014/main" id="{E2307163-DA91-440E-B668-99BFB367BC55}"/>
              </a:ext>
            </a:extLst>
          </p:cNvPr>
          <p:cNvGraphicFramePr>
            <a:graphicFrameLocks noGrp="1"/>
          </p:cNvGraphicFramePr>
          <p:nvPr>
            <p:extLst>
              <p:ext uri="{D42A27DB-BD31-4B8C-83A1-F6EECF244321}">
                <p14:modId xmlns:p14="http://schemas.microsoft.com/office/powerpoint/2010/main" val="889529028"/>
              </p:ext>
            </p:extLst>
          </p:nvPr>
        </p:nvGraphicFramePr>
        <p:xfrm>
          <a:off x="2215318" y="3188201"/>
          <a:ext cx="3232669" cy="1169544"/>
        </p:xfrm>
        <a:graphic>
          <a:graphicData uri="http://schemas.openxmlformats.org/drawingml/2006/table">
            <a:tbl>
              <a:tblPr>
                <a:tableStyleId>{2D5ABB26-0587-4C30-8999-92F81FD0307C}</a:tableStyleId>
              </a:tblPr>
              <a:tblGrid>
                <a:gridCol w="1165097">
                  <a:extLst>
                    <a:ext uri="{9D8B030D-6E8A-4147-A177-3AD203B41FA5}">
                      <a16:colId xmlns:a16="http://schemas.microsoft.com/office/drawing/2014/main" val="1920288155"/>
                    </a:ext>
                  </a:extLst>
                </a:gridCol>
                <a:gridCol w="1033786">
                  <a:extLst>
                    <a:ext uri="{9D8B030D-6E8A-4147-A177-3AD203B41FA5}">
                      <a16:colId xmlns:a16="http://schemas.microsoft.com/office/drawing/2014/main" val="3024731265"/>
                    </a:ext>
                  </a:extLst>
                </a:gridCol>
                <a:gridCol w="1033786">
                  <a:extLst>
                    <a:ext uri="{9D8B030D-6E8A-4147-A177-3AD203B41FA5}">
                      <a16:colId xmlns:a16="http://schemas.microsoft.com/office/drawing/2014/main" val="647349521"/>
                    </a:ext>
                  </a:extLst>
                </a:gridCol>
              </a:tblGrid>
              <a:tr h="29238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kern="1200" noProof="0" dirty="0">
                          <a:solidFill>
                            <a:schemeClr val="tx1"/>
                          </a:solidFill>
                          <a:latin typeface="+mn-lt"/>
                          <a:ea typeface="+mn-ea"/>
                          <a:cs typeface="+mn-cs"/>
                        </a:rPr>
                        <a:t>  Foutenmarge</a:t>
                      </a:r>
                    </a:p>
                  </a:txBody>
                  <a:tcPr marL="36000" marR="36000" marT="0" marB="0"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400" b="0" kern="1200" noProof="0" dirty="0">
                        <a:solidFill>
                          <a:schemeClr val="tx1"/>
                        </a:solidFill>
                        <a:latin typeface="+mn-lt"/>
                        <a:ea typeface="+mn-ea"/>
                        <a:cs typeface="+mn-cs"/>
                      </a:endParaRPr>
                    </a:p>
                  </a:txBody>
                  <a:tcPr marL="36000" marR="36000" marT="0" marB="0"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1400" b="0" kern="1200" noProof="0" dirty="0">
                        <a:solidFill>
                          <a:schemeClr val="tx1"/>
                        </a:solidFill>
                        <a:latin typeface="+mn-lt"/>
                        <a:ea typeface="+mn-ea"/>
                        <a:cs typeface="+mn-cs"/>
                      </a:endParaRPr>
                    </a:p>
                  </a:txBody>
                  <a:tcPr marL="36000" marR="36000" marT="0" marB="0" anchor="ctr">
                    <a:noFill/>
                  </a:tcPr>
                </a:tc>
                <a:extLst>
                  <a:ext uri="{0D108BD9-81ED-4DB2-BD59-A6C34878D82A}">
                    <a16:rowId xmlns:a16="http://schemas.microsoft.com/office/drawing/2014/main" val="2263645619"/>
                  </a:ext>
                </a:extLst>
              </a:tr>
              <a:tr h="292386">
                <a:tc>
                  <a:txBody>
                    <a:bodyPr/>
                    <a:lstStyle/>
                    <a:p>
                      <a:pPr algn="ctr"/>
                      <a:r>
                        <a:rPr lang="nl-BE" sz="1400" b="0" kern="1200" noProof="0" dirty="0">
                          <a:solidFill>
                            <a:schemeClr val="tx1"/>
                          </a:solidFill>
                          <a:latin typeface="+mn-lt"/>
                          <a:ea typeface="+mn-ea"/>
                          <a:cs typeface="+mn-cs"/>
                        </a:rPr>
                        <a:t>5%</a:t>
                      </a:r>
                    </a:p>
                  </a:txBody>
                  <a:tcPr marL="36000" marR="36000" marT="0" marB="0"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kern="1200" noProof="0" dirty="0">
                          <a:solidFill>
                            <a:schemeClr val="tx1"/>
                          </a:solidFill>
                          <a:latin typeface="+mn-lt"/>
                          <a:ea typeface="+mn-ea"/>
                          <a:cs typeface="+mn-cs"/>
                        </a:rPr>
                        <a:t>25%</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kern="1200" noProof="0" dirty="0">
                          <a:solidFill>
                            <a:schemeClr val="tx1"/>
                          </a:solidFill>
                          <a:latin typeface="+mn-lt"/>
                          <a:ea typeface="+mn-ea"/>
                          <a:cs typeface="+mn-cs"/>
                        </a:rPr>
                        <a:t>50%</a:t>
                      </a:r>
                    </a:p>
                  </a:txBody>
                  <a:tcPr marL="36000" marR="36000" marT="0" marB="0"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7284370"/>
                  </a:ext>
                </a:extLst>
              </a:tr>
              <a:tr h="292386">
                <a:tc>
                  <a:txBody>
                    <a:bodyPr/>
                    <a:lstStyle/>
                    <a:p>
                      <a:pPr algn="ctr"/>
                      <a:r>
                        <a:rPr lang="nl-BE" sz="1400" b="0" kern="1200" noProof="0" dirty="0">
                          <a:solidFill>
                            <a:schemeClr val="tx2"/>
                          </a:solidFill>
                          <a:latin typeface="+mn-lt"/>
                          <a:ea typeface="+mn-ea"/>
                          <a:cs typeface="+mn-cs"/>
                        </a:rPr>
                        <a:t>+/- 1,5%</a:t>
                      </a:r>
                    </a:p>
                  </a:txBody>
                  <a:tcPr marL="36000" marR="3600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nl-BE" sz="1400" b="0" kern="1200" noProof="0" dirty="0">
                          <a:solidFill>
                            <a:schemeClr val="tx2"/>
                          </a:solidFill>
                          <a:latin typeface="+mn-lt"/>
                          <a:ea typeface="+mn-ea"/>
                          <a:cs typeface="+mn-cs"/>
                        </a:rPr>
                        <a:t>+/- 3%</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nl-BE" sz="1400" b="0" kern="1200" noProof="0" dirty="0">
                          <a:solidFill>
                            <a:schemeClr val="tx2"/>
                          </a:solidFill>
                          <a:latin typeface="+mn-lt"/>
                          <a:ea typeface="+mn-ea"/>
                          <a:cs typeface="+mn-cs"/>
                        </a:rPr>
                        <a:t>+/- 3,5%</a:t>
                      </a:r>
                    </a:p>
                  </a:txBody>
                  <a:tcPr marL="36000" marR="3600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5573000"/>
                  </a:ext>
                </a:extLst>
              </a:tr>
              <a:tr h="292386">
                <a:tc>
                  <a:txBody>
                    <a:bodyPr/>
                    <a:lstStyle/>
                    <a:p>
                      <a:pPr algn="ctr"/>
                      <a:r>
                        <a:rPr lang="nl-BE" sz="1400" b="0" kern="1200" noProof="0" dirty="0">
                          <a:solidFill>
                            <a:schemeClr val="tx1"/>
                          </a:solidFill>
                          <a:latin typeface="+mn-lt"/>
                          <a:ea typeface="+mn-ea"/>
                          <a:cs typeface="+mn-cs"/>
                        </a:rPr>
                        <a:t>95%</a:t>
                      </a:r>
                    </a:p>
                  </a:txBody>
                  <a:tcPr marL="36000" marR="3600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kern="1200" noProof="0" dirty="0">
                          <a:solidFill>
                            <a:schemeClr val="tx1"/>
                          </a:solidFill>
                          <a:latin typeface="+mn-lt"/>
                          <a:ea typeface="+mn-ea"/>
                          <a:cs typeface="+mn-cs"/>
                        </a:rPr>
                        <a:t>75%</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kern="1200" noProof="0" dirty="0">
                          <a:solidFill>
                            <a:schemeClr val="tx1"/>
                          </a:solidFill>
                          <a:latin typeface="+mn-lt"/>
                          <a:ea typeface="+mn-ea"/>
                          <a:cs typeface="+mn-cs"/>
                        </a:rPr>
                        <a:t>50%</a:t>
                      </a:r>
                    </a:p>
                  </a:txBody>
                  <a:tcPr marL="36000" marR="3600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342445668"/>
                  </a:ext>
                </a:extLst>
              </a:tr>
            </a:tbl>
          </a:graphicData>
        </a:graphic>
      </p:graphicFrame>
    </p:spTree>
    <p:extLst>
      <p:ext uri="{BB962C8B-B14F-4D97-AF65-F5344CB8AC3E}">
        <p14:creationId xmlns:p14="http://schemas.microsoft.com/office/powerpoint/2010/main" val="2059661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43425BF-2A95-4E72-935F-67CBC9595789}"/>
              </a:ext>
            </a:extLst>
          </p:cNvPr>
          <p:cNvSpPr>
            <a:spLocks noGrp="1"/>
          </p:cNvSpPr>
          <p:nvPr>
            <p:ph type="body" sz="quarter" idx="19"/>
          </p:nvPr>
        </p:nvSpPr>
        <p:spPr/>
        <p:txBody>
          <a:bodyPr/>
          <a:lstStyle/>
          <a:p>
            <a:r>
              <a:rPr lang="en-US" dirty="0"/>
              <a:t>Alle </a:t>
            </a:r>
            <a:r>
              <a:rPr lang="en-US" dirty="0" err="1"/>
              <a:t>gerapporteerde</a:t>
            </a:r>
            <a:r>
              <a:rPr lang="en-US" dirty="0"/>
              <a:t> slides </a:t>
            </a:r>
            <a:r>
              <a:rPr lang="en-US" dirty="0" err="1"/>
              <a:t>zijn</a:t>
            </a:r>
            <a:r>
              <a:rPr lang="en-US" dirty="0"/>
              <a:t> </a:t>
            </a:r>
            <a:r>
              <a:rPr lang="en-US" b="1" dirty="0"/>
              <a:t>percentages (%)</a:t>
            </a:r>
            <a:r>
              <a:rPr lang="en-US" dirty="0"/>
              <a:t>, </a:t>
            </a:r>
            <a:r>
              <a:rPr lang="en-US" dirty="0" err="1"/>
              <a:t>tenzij</a:t>
            </a:r>
            <a:r>
              <a:rPr lang="en-US" dirty="0"/>
              <a:t> </a:t>
            </a:r>
            <a:r>
              <a:rPr lang="en-US" dirty="0" err="1"/>
              <a:t>anders</a:t>
            </a:r>
            <a:r>
              <a:rPr lang="en-US" dirty="0"/>
              <a:t> </a:t>
            </a:r>
            <a:r>
              <a:rPr lang="en-US" dirty="0" err="1"/>
              <a:t>aangeduid</a:t>
            </a:r>
            <a:r>
              <a:rPr lang="en-US" dirty="0"/>
              <a:t>.</a:t>
            </a:r>
          </a:p>
          <a:p>
            <a:r>
              <a:rPr lang="en-US" b="1" dirty="0" err="1"/>
              <a:t>Kleine</a:t>
            </a:r>
            <a:r>
              <a:rPr lang="en-US" b="1" dirty="0"/>
              <a:t> </a:t>
            </a:r>
            <a:r>
              <a:rPr lang="en-US" b="1" dirty="0" err="1"/>
              <a:t>steekproefgroottes</a:t>
            </a:r>
            <a:r>
              <a:rPr lang="en-US" dirty="0"/>
              <a:t>, vb. n &lt; 30, </a:t>
            </a:r>
            <a:r>
              <a:rPr lang="en-US" dirty="0" err="1"/>
              <a:t>worden</a:t>
            </a:r>
            <a:r>
              <a:rPr lang="en-US" dirty="0"/>
              <a:t> </a:t>
            </a:r>
            <a:r>
              <a:rPr lang="en-US" dirty="0" err="1"/>
              <a:t>aangeduid</a:t>
            </a:r>
            <a:r>
              <a:rPr lang="en-US" dirty="0"/>
              <a:t> met </a:t>
            </a:r>
            <a:r>
              <a:rPr lang="en-US" dirty="0" err="1"/>
              <a:t>een</a:t>
            </a:r>
            <a:r>
              <a:rPr lang="en-US" dirty="0"/>
              <a:t> asterisk (</a:t>
            </a:r>
            <a:r>
              <a:rPr lang="en-US" dirty="0">
                <a:solidFill>
                  <a:schemeClr val="accent5"/>
                </a:solidFill>
              </a:rPr>
              <a:t>*</a:t>
            </a:r>
            <a:r>
              <a:rPr lang="en-US" dirty="0"/>
              <a:t>).</a:t>
            </a:r>
          </a:p>
          <a:p>
            <a:r>
              <a:rPr lang="en-US" dirty="0" err="1"/>
              <a:t>Significante</a:t>
            </a:r>
            <a:r>
              <a:rPr lang="en-US" dirty="0"/>
              <a:t> </a:t>
            </a:r>
            <a:r>
              <a:rPr lang="en-US" dirty="0" err="1"/>
              <a:t>verschillen</a:t>
            </a:r>
            <a:r>
              <a:rPr lang="en-US" dirty="0"/>
              <a:t> </a:t>
            </a:r>
            <a:r>
              <a:rPr lang="en-US" dirty="0" err="1"/>
              <a:t>worden</a:t>
            </a:r>
            <a:r>
              <a:rPr lang="en-US" dirty="0"/>
              <a:t> </a:t>
            </a:r>
            <a:r>
              <a:rPr lang="en-US" dirty="0" err="1"/>
              <a:t>altijd</a:t>
            </a:r>
            <a:r>
              <a:rPr lang="en-US" dirty="0"/>
              <a:t> </a:t>
            </a:r>
            <a:r>
              <a:rPr lang="en-US" dirty="0" err="1"/>
              <a:t>getest</a:t>
            </a:r>
            <a:r>
              <a:rPr lang="en-US" dirty="0"/>
              <a:t> met </a:t>
            </a:r>
            <a:r>
              <a:rPr lang="en-US" dirty="0" err="1"/>
              <a:t>een</a:t>
            </a:r>
            <a:r>
              <a:rPr lang="en-US" dirty="0"/>
              <a:t> </a:t>
            </a:r>
            <a:r>
              <a:rPr lang="en-US" dirty="0" err="1"/>
              <a:t>betrouwbaarheidsinterval</a:t>
            </a:r>
            <a:r>
              <a:rPr lang="en-US" dirty="0"/>
              <a:t> van 95%. </a:t>
            </a:r>
          </a:p>
          <a:p>
            <a:pPr lvl="1"/>
            <a:endParaRPr lang="en-US" dirty="0"/>
          </a:p>
          <a:p>
            <a:pPr lvl="1"/>
            <a:r>
              <a:rPr lang="en-US" dirty="0" err="1"/>
              <a:t>Significante</a:t>
            </a:r>
            <a:r>
              <a:rPr lang="en-US" dirty="0"/>
              <a:t> </a:t>
            </a:r>
            <a:r>
              <a:rPr lang="en-US" dirty="0" err="1"/>
              <a:t>verschillen</a:t>
            </a:r>
            <a:r>
              <a:rPr lang="en-US" dirty="0"/>
              <a:t> </a:t>
            </a:r>
            <a:r>
              <a:rPr lang="en-US" dirty="0" err="1"/>
              <a:t>tussen</a:t>
            </a:r>
            <a:r>
              <a:rPr lang="en-US" dirty="0"/>
              <a:t> </a:t>
            </a:r>
            <a:r>
              <a:rPr lang="en-US" dirty="0" err="1"/>
              <a:t>groepen</a:t>
            </a:r>
            <a:r>
              <a:rPr lang="en-US" dirty="0"/>
              <a:t> </a:t>
            </a:r>
            <a:r>
              <a:rPr lang="en-US" dirty="0" err="1"/>
              <a:t>worden</a:t>
            </a:r>
            <a:r>
              <a:rPr lang="en-US" dirty="0"/>
              <a:t> </a:t>
            </a:r>
            <a:r>
              <a:rPr lang="en-US" dirty="0" err="1"/>
              <a:t>aangeduid</a:t>
            </a:r>
            <a:r>
              <a:rPr lang="en-US" dirty="0"/>
              <a:t> met A, B, C, …</a:t>
            </a:r>
          </a:p>
          <a:p>
            <a:pPr lvl="2"/>
            <a:r>
              <a:rPr lang="en-US" dirty="0" err="1"/>
              <a:t>Verschillen</a:t>
            </a:r>
            <a:r>
              <a:rPr lang="en-US" dirty="0"/>
              <a:t> </a:t>
            </a:r>
            <a:r>
              <a:rPr lang="en-US" dirty="0" err="1"/>
              <a:t>worden</a:t>
            </a:r>
            <a:r>
              <a:rPr lang="en-US" dirty="0"/>
              <a:t> </a:t>
            </a:r>
            <a:r>
              <a:rPr lang="en-US" dirty="0" err="1"/>
              <a:t>altijd</a:t>
            </a:r>
            <a:r>
              <a:rPr lang="en-US" dirty="0"/>
              <a:t> </a:t>
            </a:r>
            <a:r>
              <a:rPr lang="en-US" dirty="0" err="1"/>
              <a:t>aangeduid</a:t>
            </a:r>
            <a:r>
              <a:rPr lang="en-US" dirty="0"/>
              <a:t> </a:t>
            </a:r>
            <a:r>
              <a:rPr lang="en-US" dirty="0" err="1"/>
              <a:t>bij</a:t>
            </a:r>
            <a:r>
              <a:rPr lang="en-US" dirty="0"/>
              <a:t> het </a:t>
            </a:r>
            <a:r>
              <a:rPr lang="en-US" b="1" dirty="0" err="1"/>
              <a:t>hoogste</a:t>
            </a:r>
            <a:r>
              <a:rPr lang="en-US" b="1" dirty="0"/>
              <a:t> % </a:t>
            </a:r>
            <a:r>
              <a:rPr lang="en-US" dirty="0"/>
              <a:t>in de </a:t>
            </a:r>
            <a:r>
              <a:rPr lang="en-US" dirty="0" err="1"/>
              <a:t>vergelijking</a:t>
            </a:r>
            <a:r>
              <a:rPr lang="en-US" dirty="0"/>
              <a:t>. </a:t>
            </a:r>
          </a:p>
          <a:p>
            <a:pPr lvl="2"/>
            <a:r>
              <a:rPr lang="en-US" dirty="0"/>
              <a:t>vb. de </a:t>
            </a:r>
            <a:r>
              <a:rPr lang="en-US" dirty="0" err="1"/>
              <a:t>aanduiding</a:t>
            </a:r>
            <a:r>
              <a:rPr lang="en-US" dirty="0"/>
              <a:t> AC </a:t>
            </a:r>
            <a:r>
              <a:rPr lang="en-US" dirty="0" err="1"/>
              <a:t>bij</a:t>
            </a:r>
            <a:r>
              <a:rPr lang="en-US" dirty="0"/>
              <a:t> </a:t>
            </a:r>
            <a:r>
              <a:rPr lang="en-US" dirty="0" err="1"/>
              <a:t>groep</a:t>
            </a:r>
            <a:r>
              <a:rPr lang="en-US" dirty="0"/>
              <a:t> 2 </a:t>
            </a:r>
            <a:r>
              <a:rPr lang="en-US" dirty="0" err="1"/>
              <a:t>duidt</a:t>
            </a:r>
            <a:r>
              <a:rPr lang="en-US" dirty="0"/>
              <a:t> op </a:t>
            </a:r>
            <a:r>
              <a:rPr lang="en-US" dirty="0" err="1"/>
              <a:t>een</a:t>
            </a:r>
            <a:r>
              <a:rPr lang="en-US" dirty="0"/>
              <a:t> significant </a:t>
            </a:r>
            <a:r>
              <a:rPr lang="en-US" dirty="0" err="1"/>
              <a:t>verschil</a:t>
            </a:r>
            <a:r>
              <a:rPr lang="en-US" dirty="0"/>
              <a:t> </a:t>
            </a:r>
            <a:r>
              <a:rPr lang="en-US" dirty="0" err="1"/>
              <a:t>tussen</a:t>
            </a:r>
            <a:r>
              <a:rPr lang="en-US" dirty="0"/>
              <a:t> 70% (B) </a:t>
            </a:r>
            <a:r>
              <a:rPr lang="en-US" dirty="0" err="1"/>
              <a:t>en</a:t>
            </a:r>
            <a:r>
              <a:rPr lang="en-US" dirty="0"/>
              <a:t> 54% (A) </a:t>
            </a:r>
            <a:r>
              <a:rPr lang="en-US" dirty="0" err="1"/>
              <a:t>en</a:t>
            </a:r>
            <a:r>
              <a:rPr lang="en-US" dirty="0"/>
              <a:t> </a:t>
            </a:r>
            <a:r>
              <a:rPr lang="en-US" dirty="0" err="1"/>
              <a:t>tussen</a:t>
            </a:r>
            <a:r>
              <a:rPr lang="en-US" dirty="0"/>
              <a:t> 70% (B) </a:t>
            </a:r>
            <a:r>
              <a:rPr lang="en-US" dirty="0" err="1"/>
              <a:t>en</a:t>
            </a:r>
            <a:r>
              <a:rPr lang="en-US" dirty="0"/>
              <a:t> 58% (C).</a:t>
            </a:r>
          </a:p>
          <a:p>
            <a:endParaRPr lang="en-US" dirty="0"/>
          </a:p>
        </p:txBody>
      </p:sp>
      <p:sp>
        <p:nvSpPr>
          <p:cNvPr id="2" name="Title 1">
            <a:extLst>
              <a:ext uri="{FF2B5EF4-FFF2-40B4-BE49-F238E27FC236}">
                <a16:creationId xmlns:a16="http://schemas.microsoft.com/office/drawing/2014/main" id="{9948D4D4-77E7-4CF1-9479-7BFB5DAA85F1}"/>
              </a:ext>
            </a:extLst>
          </p:cNvPr>
          <p:cNvSpPr>
            <a:spLocks noGrp="1"/>
          </p:cNvSpPr>
          <p:nvPr>
            <p:ph type="title"/>
          </p:nvPr>
        </p:nvSpPr>
        <p:spPr/>
        <p:txBody>
          <a:bodyPr/>
          <a:lstStyle/>
          <a:p>
            <a:r>
              <a:rPr lang="en-US" dirty="0"/>
              <a:t>Hoe de </a:t>
            </a:r>
            <a:r>
              <a:rPr lang="en-US" dirty="0" err="1"/>
              <a:t>resultaten</a:t>
            </a:r>
            <a:r>
              <a:rPr lang="en-US" dirty="0"/>
              <a:t> </a:t>
            </a:r>
            <a:r>
              <a:rPr lang="en-US" dirty="0" err="1"/>
              <a:t>lezen</a:t>
            </a:r>
            <a:r>
              <a:rPr lang="en-US" dirty="0"/>
              <a:t>?</a:t>
            </a:r>
          </a:p>
        </p:txBody>
      </p:sp>
      <p:sp>
        <p:nvSpPr>
          <p:cNvPr id="11" name="TextBox 10">
            <a:extLst>
              <a:ext uri="{FF2B5EF4-FFF2-40B4-BE49-F238E27FC236}">
                <a16:creationId xmlns:a16="http://schemas.microsoft.com/office/drawing/2014/main" id="{00BCA352-B485-4706-99CB-43DB1C0546A3}"/>
              </a:ext>
            </a:extLst>
          </p:cNvPr>
          <p:cNvSpPr txBox="1"/>
          <p:nvPr/>
        </p:nvSpPr>
        <p:spPr>
          <a:xfrm>
            <a:off x="10508022" y="5960061"/>
            <a:ext cx="1275990" cy="169277"/>
          </a:xfrm>
          <a:prstGeom prst="rect">
            <a:avLst/>
          </a:prstGeom>
        </p:spPr>
        <p:txBody>
          <a:bodyPr vert="horz" wrap="none" lIns="0" tIns="0" rIns="0" bIns="0" rtlCol="0" anchor="b">
            <a:spAutoFit/>
          </a:bodyPr>
          <a:lstStyle/>
          <a:p>
            <a:pPr algn="r"/>
            <a:r>
              <a:rPr lang="en-US" sz="1100" b="1" dirty="0">
                <a:solidFill>
                  <a:schemeClr val="accent5"/>
                </a:solidFill>
              </a:rPr>
              <a:t>*</a:t>
            </a:r>
            <a:r>
              <a:rPr lang="en-US" sz="1100" b="1" dirty="0" err="1">
                <a:solidFill>
                  <a:schemeClr val="accent5"/>
                </a:solidFill>
              </a:rPr>
              <a:t>Kleine</a:t>
            </a:r>
            <a:r>
              <a:rPr lang="en-US" sz="1100" b="1" dirty="0">
                <a:solidFill>
                  <a:schemeClr val="accent5"/>
                </a:solidFill>
              </a:rPr>
              <a:t> </a:t>
            </a:r>
            <a:r>
              <a:rPr lang="en-US" sz="1100" b="1" dirty="0" err="1">
                <a:solidFill>
                  <a:schemeClr val="accent5"/>
                </a:solidFill>
              </a:rPr>
              <a:t>steekproef</a:t>
            </a:r>
            <a:r>
              <a:rPr lang="en-US" sz="1100" b="1" dirty="0">
                <a:solidFill>
                  <a:schemeClr val="accent5"/>
                </a:solidFill>
              </a:rPr>
              <a:t>!</a:t>
            </a:r>
          </a:p>
        </p:txBody>
      </p:sp>
      <p:graphicFrame>
        <p:nvGraphicFramePr>
          <p:cNvPr id="115" name="Chart 114">
            <a:extLst>
              <a:ext uri="{FF2B5EF4-FFF2-40B4-BE49-F238E27FC236}">
                <a16:creationId xmlns:a16="http://schemas.microsoft.com/office/drawing/2014/main" id="{46270869-9BD1-4DD7-A5D8-46A1A54BD6E5}"/>
              </a:ext>
            </a:extLst>
          </p:cNvPr>
          <p:cNvGraphicFramePr/>
          <p:nvPr/>
        </p:nvGraphicFramePr>
        <p:xfrm>
          <a:off x="3863975" y="3512241"/>
          <a:ext cx="4464050" cy="2617097"/>
        </p:xfrm>
        <a:graphic>
          <a:graphicData uri="http://schemas.openxmlformats.org/drawingml/2006/chart">
            <c:chart xmlns:c="http://schemas.openxmlformats.org/drawingml/2006/chart" xmlns:r="http://schemas.openxmlformats.org/officeDocument/2006/relationships" r:id="rId2"/>
          </a:graphicData>
        </a:graphic>
      </p:graphicFrame>
      <p:sp>
        <p:nvSpPr>
          <p:cNvPr id="116" name="TextBox 115">
            <a:extLst>
              <a:ext uri="{FF2B5EF4-FFF2-40B4-BE49-F238E27FC236}">
                <a16:creationId xmlns:a16="http://schemas.microsoft.com/office/drawing/2014/main" id="{5296589B-5099-4672-B891-606C816BD477}"/>
              </a:ext>
            </a:extLst>
          </p:cNvPr>
          <p:cNvSpPr txBox="1"/>
          <p:nvPr/>
        </p:nvSpPr>
        <p:spPr>
          <a:xfrm>
            <a:off x="6261769" y="3962612"/>
            <a:ext cx="250068" cy="215444"/>
          </a:xfrm>
          <a:prstGeom prst="rect">
            <a:avLst/>
          </a:prstGeom>
          <a:noFill/>
        </p:spPr>
        <p:txBody>
          <a:bodyPr wrap="none" lIns="0" tIns="0" rIns="0" bIns="0" rtlCol="0">
            <a:spAutoFit/>
          </a:bodyPr>
          <a:lstStyle/>
          <a:p>
            <a:pPr algn="l"/>
            <a:r>
              <a:rPr lang="en-US" sz="1400" dirty="0">
                <a:solidFill>
                  <a:schemeClr val="bg2"/>
                </a:solidFill>
              </a:rPr>
              <a:t>AC</a:t>
            </a:r>
          </a:p>
        </p:txBody>
      </p:sp>
      <p:grpSp>
        <p:nvGrpSpPr>
          <p:cNvPr id="117" name="Group 116">
            <a:extLst>
              <a:ext uri="{FF2B5EF4-FFF2-40B4-BE49-F238E27FC236}">
                <a16:creationId xmlns:a16="http://schemas.microsoft.com/office/drawing/2014/main" id="{833C3251-1E28-4A8E-B23C-2883AA5AF25C}"/>
              </a:ext>
            </a:extLst>
          </p:cNvPr>
          <p:cNvGrpSpPr/>
          <p:nvPr/>
        </p:nvGrpSpPr>
        <p:grpSpPr>
          <a:xfrm rot="20215358">
            <a:off x="1889999" y="4393665"/>
            <a:ext cx="1277739" cy="1059327"/>
            <a:chOff x="8367820" y="708454"/>
            <a:chExt cx="1033378" cy="856735"/>
          </a:xfrm>
        </p:grpSpPr>
        <p:sp>
          <p:nvSpPr>
            <p:cNvPr id="118" name="Circle: Hollow 117">
              <a:extLst>
                <a:ext uri="{FF2B5EF4-FFF2-40B4-BE49-F238E27FC236}">
                  <a16:creationId xmlns:a16="http://schemas.microsoft.com/office/drawing/2014/main" id="{93479832-38EA-42F1-A944-D5567363078B}"/>
                </a:ext>
              </a:extLst>
            </p:cNvPr>
            <p:cNvSpPr/>
            <p:nvPr/>
          </p:nvSpPr>
          <p:spPr>
            <a:xfrm>
              <a:off x="8456141" y="708454"/>
              <a:ext cx="856735" cy="856735"/>
            </a:xfrm>
            <a:prstGeom prst="donut">
              <a:avLst>
                <a:gd name="adj" fmla="val 16333"/>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solidFill>
                  <a:schemeClr val="tx1"/>
                </a:solidFill>
              </a:endParaRPr>
            </a:p>
          </p:txBody>
        </p:sp>
        <p:sp>
          <p:nvSpPr>
            <p:cNvPr id="119" name="Rectangle 118">
              <a:extLst>
                <a:ext uri="{FF2B5EF4-FFF2-40B4-BE49-F238E27FC236}">
                  <a16:creationId xmlns:a16="http://schemas.microsoft.com/office/drawing/2014/main" id="{1CF16B53-281E-4DCB-98A4-8C3FAA746D21}"/>
                </a:ext>
              </a:extLst>
            </p:cNvPr>
            <p:cNvSpPr/>
            <p:nvPr/>
          </p:nvSpPr>
          <p:spPr>
            <a:xfrm>
              <a:off x="8367820" y="1024809"/>
              <a:ext cx="1033378" cy="22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nl-BE" sz="1200" b="1" spc="120" dirty="0">
                  <a:solidFill>
                    <a:schemeClr val="tx2"/>
                  </a:solidFill>
                  <a:latin typeface="+mj-lt"/>
                </a:rPr>
                <a:t>VOORBEELD</a:t>
              </a:r>
              <a:endParaRPr lang="nl-BE" b="1" spc="120" dirty="0">
                <a:solidFill>
                  <a:schemeClr val="tx2"/>
                </a:solidFill>
                <a:latin typeface="+mj-lt"/>
              </a:endParaRPr>
            </a:p>
          </p:txBody>
        </p:sp>
        <p:cxnSp>
          <p:nvCxnSpPr>
            <p:cNvPr id="120" name="Straight Connector 119">
              <a:extLst>
                <a:ext uri="{FF2B5EF4-FFF2-40B4-BE49-F238E27FC236}">
                  <a16:creationId xmlns:a16="http://schemas.microsoft.com/office/drawing/2014/main" id="{046DFA0A-7927-4174-9AB9-86994609D701}"/>
                </a:ext>
              </a:extLst>
            </p:cNvPr>
            <p:cNvCxnSpPr/>
            <p:nvPr/>
          </p:nvCxnSpPr>
          <p:spPr>
            <a:xfrm>
              <a:off x="8390238" y="1018292"/>
              <a:ext cx="988541"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9676638-6E55-43F0-8064-60AA1E99BC61}"/>
                </a:ext>
              </a:extLst>
            </p:cNvPr>
            <p:cNvCxnSpPr/>
            <p:nvPr/>
          </p:nvCxnSpPr>
          <p:spPr>
            <a:xfrm>
              <a:off x="8387627" y="1250560"/>
              <a:ext cx="988541"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14D23F6D-1597-45D1-8CF1-9FAC2EB3DBC5}"/>
              </a:ext>
            </a:extLst>
          </p:cNvPr>
          <p:cNvSpPr>
            <a:spLocks noGrp="1"/>
          </p:cNvSpPr>
          <p:nvPr>
            <p:ph type="sldNum" sz="quarter" idx="18"/>
          </p:nvPr>
        </p:nvSpPr>
        <p:spPr/>
        <p:txBody>
          <a:bodyPr/>
          <a:lstStyle/>
          <a:p>
            <a:fld id="{D61AABEC-672F-4B68-B914-690DA978312C}" type="slidenum">
              <a:rPr lang="en-US" smtClean="0"/>
              <a:pPr/>
              <a:t>4</a:t>
            </a:fld>
            <a:r>
              <a:rPr lang="en-US" dirty="0"/>
              <a:t> </a:t>
            </a:r>
          </a:p>
        </p:txBody>
      </p:sp>
    </p:spTree>
    <p:extLst>
      <p:ext uri="{BB962C8B-B14F-4D97-AF65-F5344CB8AC3E}">
        <p14:creationId xmlns:p14="http://schemas.microsoft.com/office/powerpoint/2010/main" val="2662647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TitlePosition">
            <a:extLst>
              <a:ext uri="{FF2B5EF4-FFF2-40B4-BE49-F238E27FC236}">
                <a16:creationId xmlns:a16="http://schemas.microsoft.com/office/drawing/2014/main" id="{2173B778-5C90-4FC2-90CB-3E3BD1619105}"/>
              </a:ext>
            </a:extLst>
          </p:cNvPr>
          <p:cNvSpPr>
            <a:spLocks noGrp="1"/>
          </p:cNvSpPr>
          <p:nvPr>
            <p:ph type="body" sz="quarter" idx="13"/>
          </p:nvPr>
        </p:nvSpPr>
        <p:spPr/>
        <p:txBody>
          <a:bodyPr/>
          <a:lstStyle/>
          <a:p>
            <a:r>
              <a:rPr lang="en-US" dirty="0"/>
              <a:t>2</a:t>
            </a:r>
          </a:p>
        </p:txBody>
      </p:sp>
      <p:sp>
        <p:nvSpPr>
          <p:cNvPr id="8" name="strSubtitle">
            <a:extLst>
              <a:ext uri="{FF2B5EF4-FFF2-40B4-BE49-F238E27FC236}">
                <a16:creationId xmlns:a16="http://schemas.microsoft.com/office/drawing/2014/main" id="{ED1EF513-8497-47FA-A55E-8B33814A99B6}"/>
              </a:ext>
            </a:extLst>
          </p:cNvPr>
          <p:cNvSpPr>
            <a:spLocks noGrp="1"/>
          </p:cNvSpPr>
          <p:nvPr>
            <p:ph type="body" idx="15"/>
          </p:nvPr>
        </p:nvSpPr>
        <p:spPr/>
        <p:txBody>
          <a:bodyPr/>
          <a:lstStyle/>
          <a:p>
            <a:endParaRPr lang="en-US" dirty="0"/>
          </a:p>
        </p:txBody>
      </p:sp>
      <p:sp>
        <p:nvSpPr>
          <p:cNvPr id="3" name="strTitle">
            <a:extLst>
              <a:ext uri="{FF2B5EF4-FFF2-40B4-BE49-F238E27FC236}">
                <a16:creationId xmlns:a16="http://schemas.microsoft.com/office/drawing/2014/main" id="{B8C004B9-4175-4372-AC28-63935162946B}"/>
              </a:ext>
            </a:extLst>
          </p:cNvPr>
          <p:cNvSpPr>
            <a:spLocks noGrp="1"/>
          </p:cNvSpPr>
          <p:nvPr>
            <p:ph type="title"/>
          </p:nvPr>
        </p:nvSpPr>
        <p:spPr>
          <a:xfrm>
            <a:off x="414980" y="367200"/>
            <a:ext cx="7560000" cy="938440"/>
          </a:xfrm>
        </p:spPr>
        <p:txBody>
          <a:bodyPr/>
          <a:lstStyle/>
          <a:p>
            <a:r>
              <a:rPr lang="nl-BE" dirty="0" err="1"/>
              <a:t>ResultATEN</a:t>
            </a:r>
            <a:endParaRPr lang="nl-BE" dirty="0"/>
          </a:p>
        </p:txBody>
      </p:sp>
      <p:sp>
        <p:nvSpPr>
          <p:cNvPr id="5" name="Slide Number Placeholder 4">
            <a:extLst>
              <a:ext uri="{FF2B5EF4-FFF2-40B4-BE49-F238E27FC236}">
                <a16:creationId xmlns:a16="http://schemas.microsoft.com/office/drawing/2014/main" id="{098168C8-6A4F-4C2A-8E12-097E5ABD75F1}"/>
              </a:ext>
            </a:extLst>
          </p:cNvPr>
          <p:cNvSpPr>
            <a:spLocks noGrp="1"/>
          </p:cNvSpPr>
          <p:nvPr>
            <p:ph type="sldNum" sz="quarter" idx="14"/>
          </p:nvPr>
        </p:nvSpPr>
        <p:spPr/>
        <p:txBody>
          <a:bodyPr/>
          <a:lstStyle/>
          <a:p>
            <a:fld id="{D61AABEC-672F-4B68-B914-690DA978312C}" type="slidenum">
              <a:rPr lang="en-US" smtClean="0"/>
              <a:pPr/>
              <a:t>5</a:t>
            </a:fld>
            <a:r>
              <a:rPr lang="en-US" dirty="0"/>
              <a:t> </a:t>
            </a:r>
          </a:p>
        </p:txBody>
      </p:sp>
    </p:spTree>
    <p:extLst>
      <p:ext uri="{BB962C8B-B14F-4D97-AF65-F5344CB8AC3E}">
        <p14:creationId xmlns:p14="http://schemas.microsoft.com/office/powerpoint/2010/main" val="514504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lective closeup shot of chain link fence Free Photo">
            <a:extLst>
              <a:ext uri="{FF2B5EF4-FFF2-40B4-BE49-F238E27FC236}">
                <a16:creationId xmlns:a16="http://schemas.microsoft.com/office/drawing/2014/main" id="{D4FF0D97-46EF-4CF0-A595-9ECAA4536897}"/>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 y="1216"/>
            <a:ext cx="12194167" cy="68567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8263E1E-A3E8-4C08-8B03-CA982AF57DA6}"/>
              </a:ext>
            </a:extLst>
          </p:cNvPr>
          <p:cNvSpPr/>
          <p:nvPr/>
        </p:nvSpPr>
        <p:spPr>
          <a:xfrm>
            <a:off x="319851" y="1594177"/>
            <a:ext cx="11374939" cy="4470835"/>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2" name="Text Placeholder 1">
            <a:extLst>
              <a:ext uri="{FF2B5EF4-FFF2-40B4-BE49-F238E27FC236}">
                <a16:creationId xmlns:a16="http://schemas.microsoft.com/office/drawing/2014/main" id="{86786A0C-7427-416E-8B7D-6717C813FFA2}"/>
              </a:ext>
            </a:extLst>
          </p:cNvPr>
          <p:cNvSpPr>
            <a:spLocks noGrp="1"/>
          </p:cNvSpPr>
          <p:nvPr>
            <p:ph type="body" sz="quarter" idx="15"/>
          </p:nvPr>
        </p:nvSpPr>
        <p:spPr/>
        <p:txBody>
          <a:bodyPr/>
          <a:lstStyle/>
          <a:p>
            <a:r>
              <a:rPr lang="nl-BE" dirty="0"/>
              <a:t>Dierenmishandeling wordt beschouwd als het zwaarste misdrijf vergeleken met de andere misdrijven.</a:t>
            </a:r>
          </a:p>
          <a:p>
            <a:r>
              <a:rPr lang="nl-BE" dirty="0"/>
              <a:t>Bovendien wordt dierenverwaarlozing gezien als het 3</a:t>
            </a:r>
            <a:r>
              <a:rPr lang="nl-BE" baseline="30000" dirty="0"/>
              <a:t>e</a:t>
            </a:r>
            <a:r>
              <a:rPr lang="nl-BE" dirty="0"/>
              <a:t> zwaarste misdrijf.   </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p:txBody>
          <a:bodyPr/>
          <a:lstStyle/>
          <a:p>
            <a:r>
              <a:rPr lang="en-US" dirty="0"/>
              <a:t>Basis:	Ipsos’ sprintpanel in Vlaanderen (n=795)</a:t>
            </a:r>
          </a:p>
          <a:p>
            <a:r>
              <a:rPr lang="en-US" dirty="0"/>
              <a:t>Vraag:	</a:t>
            </a:r>
            <a:r>
              <a:rPr lang="nl-NL" dirty="0"/>
              <a:t>Q1. Gelieve volgende misdrijven te rangschikken van wat u persoonlijk ziet als het zwaarste misdrijf naar het minst zware misdrijf. Het zwaarste misdrijf krijgt cijfer 1. </a:t>
            </a:r>
            <a:endParaRPr lang="en-US" dirty="0"/>
          </a:p>
        </p:txBody>
      </p:sp>
      <p:sp>
        <p:nvSpPr>
          <p:cNvPr id="6" name="Slide Number Placeholder 5">
            <a:extLst>
              <a:ext uri="{FF2B5EF4-FFF2-40B4-BE49-F238E27FC236}">
                <a16:creationId xmlns:a16="http://schemas.microsoft.com/office/drawing/2014/main" id="{61813E6F-9AC7-4405-99F0-E75A1CCEF36E}"/>
              </a:ext>
            </a:extLst>
          </p:cNvPr>
          <p:cNvSpPr>
            <a:spLocks noGrp="1"/>
          </p:cNvSpPr>
          <p:nvPr>
            <p:ph type="sldNum" sz="quarter" idx="18"/>
          </p:nvPr>
        </p:nvSpPr>
        <p:spPr/>
        <p:txBody>
          <a:bodyPr/>
          <a:lstStyle/>
          <a:p>
            <a:fld id="{D61AABEC-672F-4B68-B914-690DA978312C}" type="slidenum">
              <a:rPr lang="en-US" smtClean="0"/>
              <a:pPr/>
              <a:t>6</a:t>
            </a:fld>
            <a:r>
              <a:rPr lang="en-US"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a:xfrm>
            <a:off x="407988" y="368300"/>
            <a:ext cx="11495990" cy="387798"/>
          </a:xfrm>
        </p:spPr>
        <p:txBody>
          <a:bodyPr/>
          <a:lstStyle/>
          <a:p>
            <a:r>
              <a:rPr lang="nl-BE" sz="2000" dirty="0"/>
              <a:t>Opinie Zwaarste misdrijven (RANGSCHIKKING naargelang ERNST VAN HET MISDRIJF)</a:t>
            </a:r>
          </a:p>
        </p:txBody>
      </p:sp>
      <p:graphicFrame>
        <p:nvGraphicFramePr>
          <p:cNvPr id="29" name="Table 28">
            <a:extLst>
              <a:ext uri="{FF2B5EF4-FFF2-40B4-BE49-F238E27FC236}">
                <a16:creationId xmlns:a16="http://schemas.microsoft.com/office/drawing/2014/main" id="{B8961722-FC82-444D-BC7B-1DDA95EE5253}"/>
              </a:ext>
            </a:extLst>
          </p:cNvPr>
          <p:cNvGraphicFramePr>
            <a:graphicFrameLocks noGrp="1"/>
          </p:cNvGraphicFramePr>
          <p:nvPr>
            <p:extLst>
              <p:ext uri="{D42A27DB-BD31-4B8C-83A1-F6EECF244321}">
                <p14:modId xmlns:p14="http://schemas.microsoft.com/office/powerpoint/2010/main" val="1685475499"/>
              </p:ext>
            </p:extLst>
          </p:nvPr>
        </p:nvGraphicFramePr>
        <p:xfrm>
          <a:off x="409074" y="1696343"/>
          <a:ext cx="9892607" cy="4140000"/>
        </p:xfrm>
        <a:graphic>
          <a:graphicData uri="http://schemas.openxmlformats.org/drawingml/2006/table">
            <a:tbl>
              <a:tblPr firstRow="1" bandRow="1">
                <a:tableStyleId>{2D5ABB26-0587-4C30-8999-92F81FD0307C}</a:tableStyleId>
              </a:tblPr>
              <a:tblGrid>
                <a:gridCol w="4624798">
                  <a:extLst>
                    <a:ext uri="{9D8B030D-6E8A-4147-A177-3AD203B41FA5}">
                      <a16:colId xmlns:a16="http://schemas.microsoft.com/office/drawing/2014/main" val="2457120873"/>
                    </a:ext>
                  </a:extLst>
                </a:gridCol>
                <a:gridCol w="5267809">
                  <a:extLst>
                    <a:ext uri="{9D8B030D-6E8A-4147-A177-3AD203B41FA5}">
                      <a16:colId xmlns:a16="http://schemas.microsoft.com/office/drawing/2014/main" val="943016155"/>
                    </a:ext>
                  </a:extLst>
                </a:gridCol>
              </a:tblGrid>
              <a:tr h="517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a:ln>
                            <a:noFill/>
                          </a:ln>
                          <a:solidFill>
                            <a:srgbClr val="2F469C"/>
                          </a:solidFill>
                          <a:effectLst/>
                          <a:uLnTx/>
                          <a:uFillTx/>
                          <a:latin typeface="+mn-lt"/>
                          <a:ea typeface="+mn-ea"/>
                          <a:cs typeface="+mn-cs"/>
                        </a:rPr>
                        <a:t>Dierenmishandeling</a:t>
                      </a:r>
                      <a:r>
                        <a:rPr kumimoji="0" lang="nl-BE" sz="1100" b="1" i="0" u="none" strike="noStrike" kern="1200" cap="none" spc="0" normalizeH="0" baseline="0" noProof="0" dirty="0">
                          <a:ln>
                            <a:noFill/>
                          </a:ln>
                          <a:solidFill>
                            <a:schemeClr val="tx1"/>
                          </a:solidFill>
                          <a:effectLst/>
                          <a:uLnTx/>
                          <a:uFillTx/>
                          <a:latin typeface="+mn-lt"/>
                          <a:ea typeface="+mn-ea"/>
                          <a:cs typeface="+mn-cs"/>
                        </a:rPr>
                        <a:t> </a:t>
                      </a:r>
                      <a:endParaRPr kumimoji="0" lang="nl-BE" sz="1100" b="1" i="0" u="none" strike="noStrike" kern="1200" cap="none" spc="0" normalizeH="0" baseline="0" noProof="0" dirty="0">
                        <a:ln>
                          <a:noFill/>
                        </a:ln>
                        <a:solidFill>
                          <a:schemeClr val="bg2"/>
                        </a:solidFill>
                        <a:effectLst/>
                        <a:uLnTx/>
                        <a:uFillTx/>
                        <a:latin typeface="+mn-lt"/>
                        <a:ea typeface="+mn-ea"/>
                        <a:cs typeface="+mn-cs"/>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en-US" sz="1100" b="1" noProof="0" dirty="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517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2F469C"/>
                          </a:solidFill>
                          <a:effectLst/>
                          <a:uLnTx/>
                          <a:uFillTx/>
                          <a:latin typeface="+mn-lt"/>
                          <a:ea typeface="+mn-ea"/>
                          <a:cs typeface="+mn-cs"/>
                        </a:rPr>
                        <a:t>Openbare zedenschennis</a:t>
                      </a:r>
                      <a:endParaRPr kumimoji="0" lang="nl-BE" sz="1100" b="0" i="0" u="none" strike="noStrike" kern="1200" cap="none" spc="0" normalizeH="0" baseline="0" noProof="0" dirty="0">
                        <a:ln>
                          <a:noFill/>
                        </a:ln>
                        <a:solidFill>
                          <a:schemeClr val="bg2"/>
                        </a:solidFill>
                        <a:effectLst/>
                        <a:uLnTx/>
                        <a:uFillTx/>
                        <a:latin typeface="+mn-lt"/>
                        <a:ea typeface="+mn-ea"/>
                        <a:cs typeface="+mn-cs"/>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en-US"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517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a:ln>
                            <a:noFill/>
                          </a:ln>
                          <a:solidFill>
                            <a:srgbClr val="2F469C"/>
                          </a:solidFill>
                          <a:effectLst/>
                          <a:uLnTx/>
                          <a:uFillTx/>
                          <a:latin typeface="+mn-lt"/>
                          <a:ea typeface="+mn-ea"/>
                          <a:cs typeface="+mn-cs"/>
                        </a:rPr>
                        <a:t>Dierenverwaarlozing </a:t>
                      </a:r>
                      <a:endParaRPr kumimoji="0" lang="nl-BE" sz="1100" b="1" i="0" u="none" strike="noStrike" kern="1200" cap="none" spc="0" normalizeH="0" baseline="0" noProof="0" dirty="0">
                        <a:ln>
                          <a:noFill/>
                        </a:ln>
                        <a:solidFill>
                          <a:schemeClr val="bg2"/>
                        </a:solidFill>
                        <a:effectLst/>
                        <a:uLnTx/>
                        <a:uFillTx/>
                        <a:latin typeface="+mn-lt"/>
                        <a:ea typeface="+mn-ea"/>
                        <a:cs typeface="+mn-cs"/>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en-US"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517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2F469C"/>
                          </a:solidFill>
                          <a:effectLst/>
                          <a:uLnTx/>
                          <a:uFillTx/>
                          <a:latin typeface="+mn-lt"/>
                          <a:ea typeface="+mn-ea"/>
                          <a:cs typeface="+mn-cs"/>
                        </a:rPr>
                        <a:t>Grafschennis</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en-US"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517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2F469C"/>
                          </a:solidFill>
                          <a:effectLst/>
                          <a:uLnTx/>
                          <a:uFillTx/>
                          <a:latin typeface="+mn-lt"/>
                          <a:ea typeface="+mn-ea"/>
                          <a:cs typeface="+mn-cs"/>
                        </a:rPr>
                        <a:t>Valsheid in informatica</a:t>
                      </a:r>
                      <a:endParaRPr kumimoji="0" lang="nl-BE" sz="1100" b="0" i="0" u="none" strike="noStrike" kern="1200" cap="none" spc="0" normalizeH="0" baseline="0" noProof="0" dirty="0">
                        <a:ln>
                          <a:noFill/>
                        </a:ln>
                        <a:solidFill>
                          <a:schemeClr val="bg2"/>
                        </a:solidFill>
                        <a:effectLst/>
                        <a:uLnTx/>
                        <a:uFillTx/>
                        <a:latin typeface="+mn-lt"/>
                        <a:ea typeface="+mn-ea"/>
                        <a:cs typeface="+mn-cs"/>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en-US"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517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2F469C"/>
                          </a:solidFill>
                          <a:effectLst/>
                          <a:uLnTx/>
                          <a:uFillTx/>
                          <a:latin typeface="+mn-lt"/>
                          <a:ea typeface="+mn-ea"/>
                          <a:cs typeface="+mn-cs"/>
                        </a:rPr>
                        <a:t>Laster en eerroof</a:t>
                      </a:r>
                      <a:endParaRPr kumimoji="0" lang="nl-BE" sz="1100" b="0" i="0" u="none" strike="noStrike" kern="1200" cap="none" spc="0" normalizeH="0" baseline="0" noProof="0" dirty="0">
                        <a:ln>
                          <a:noFill/>
                        </a:ln>
                        <a:solidFill>
                          <a:schemeClr val="bg2"/>
                        </a:solidFill>
                        <a:effectLst/>
                        <a:uLnTx/>
                        <a:uFillTx/>
                        <a:latin typeface="+mn-lt"/>
                        <a:ea typeface="+mn-ea"/>
                        <a:cs typeface="+mn-cs"/>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en-US"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56020304"/>
                  </a:ext>
                </a:extLst>
              </a:tr>
              <a:tr h="517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2F469C"/>
                          </a:solidFill>
                          <a:effectLst/>
                          <a:uLnTx/>
                          <a:uFillTx/>
                          <a:latin typeface="+mn-lt"/>
                          <a:ea typeface="+mn-ea"/>
                          <a:cs typeface="+mn-cs"/>
                        </a:rPr>
                        <a:t>Valse achternaam in het openbaar gebruiken</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en-US"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7930575"/>
                  </a:ext>
                </a:extLst>
              </a:tr>
              <a:tr h="517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2F469C"/>
                          </a:solidFill>
                          <a:effectLst/>
                          <a:uLnTx/>
                          <a:uFillTx/>
                          <a:latin typeface="+mn-lt"/>
                          <a:ea typeface="+mn-ea"/>
                          <a:cs typeface="+mn-cs"/>
                        </a:rPr>
                        <a:t>Graffiti op een verboden plaats</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en-US"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0321914"/>
                  </a:ext>
                </a:extLst>
              </a:tr>
            </a:tbl>
          </a:graphicData>
        </a:graphic>
      </p:graphicFrame>
      <p:graphicFrame>
        <p:nvGraphicFramePr>
          <p:cNvPr id="30" name="Chart 29">
            <a:extLst>
              <a:ext uri="{FF2B5EF4-FFF2-40B4-BE49-F238E27FC236}">
                <a16:creationId xmlns:a16="http://schemas.microsoft.com/office/drawing/2014/main" id="{82D8054B-D503-4CF5-801A-66AC938F88DF}"/>
              </a:ext>
            </a:extLst>
          </p:cNvPr>
          <p:cNvGraphicFramePr/>
          <p:nvPr>
            <p:extLst>
              <p:ext uri="{D42A27DB-BD31-4B8C-83A1-F6EECF244321}">
                <p14:modId xmlns:p14="http://schemas.microsoft.com/office/powerpoint/2010/main" val="1430229405"/>
              </p:ext>
            </p:extLst>
          </p:nvPr>
        </p:nvGraphicFramePr>
        <p:xfrm>
          <a:off x="4366004" y="1772544"/>
          <a:ext cx="6899274" cy="414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F92B65D-D0B3-44DB-A54A-9D54CF1EC549}"/>
              </a:ext>
            </a:extLst>
          </p:cNvPr>
          <p:cNvSpPr txBox="1"/>
          <p:nvPr/>
        </p:nvSpPr>
        <p:spPr>
          <a:xfrm>
            <a:off x="8064347" y="1861851"/>
            <a:ext cx="2326557" cy="215444"/>
          </a:xfrm>
          <a:prstGeom prst="rect">
            <a:avLst/>
          </a:prstGeom>
        </p:spPr>
        <p:txBody>
          <a:bodyPr vert="horz" wrap="square" lIns="0" tIns="0" rIns="0" bIns="0" rtlCol="0">
            <a:spAutoFit/>
          </a:bodyPr>
          <a:lstStyle/>
          <a:p>
            <a:pPr algn="l"/>
            <a:r>
              <a:rPr lang="nl-BE" sz="1400" dirty="0">
                <a:solidFill>
                  <a:srgbClr val="2F469C"/>
                </a:solidFill>
              </a:rPr>
              <a:t>Het zwaarste misdrijf</a:t>
            </a:r>
          </a:p>
        </p:txBody>
      </p:sp>
      <p:sp>
        <p:nvSpPr>
          <p:cNvPr id="13" name="TextBox 12">
            <a:extLst>
              <a:ext uri="{FF2B5EF4-FFF2-40B4-BE49-F238E27FC236}">
                <a16:creationId xmlns:a16="http://schemas.microsoft.com/office/drawing/2014/main" id="{4FADEC35-B2BB-43F5-855C-6F4AA1E458F6}"/>
              </a:ext>
            </a:extLst>
          </p:cNvPr>
          <p:cNvSpPr txBox="1"/>
          <p:nvPr/>
        </p:nvSpPr>
        <p:spPr>
          <a:xfrm>
            <a:off x="8064346" y="5440497"/>
            <a:ext cx="2326557" cy="215444"/>
          </a:xfrm>
          <a:prstGeom prst="rect">
            <a:avLst/>
          </a:prstGeom>
        </p:spPr>
        <p:txBody>
          <a:bodyPr vert="horz" wrap="square" lIns="0" tIns="0" rIns="0" bIns="0" rtlCol="0">
            <a:spAutoFit/>
          </a:bodyPr>
          <a:lstStyle/>
          <a:p>
            <a:pPr algn="l"/>
            <a:r>
              <a:rPr lang="nl-BE" sz="1400" dirty="0">
                <a:solidFill>
                  <a:srgbClr val="2F469C"/>
                </a:solidFill>
              </a:rPr>
              <a:t>Het minst zware misdrijf</a:t>
            </a:r>
          </a:p>
        </p:txBody>
      </p:sp>
      <p:grpSp>
        <p:nvGrpSpPr>
          <p:cNvPr id="14" name="NoteSide">
            <a:extLst>
              <a:ext uri="{FF2B5EF4-FFF2-40B4-BE49-F238E27FC236}">
                <a16:creationId xmlns:a16="http://schemas.microsoft.com/office/drawing/2014/main" id="{8508A4B0-D00C-45B8-BC6B-D00BB85D638A}"/>
              </a:ext>
            </a:extLst>
          </p:cNvPr>
          <p:cNvGrpSpPr/>
          <p:nvPr/>
        </p:nvGrpSpPr>
        <p:grpSpPr>
          <a:xfrm>
            <a:off x="7330554" y="2960534"/>
            <a:ext cx="3165157" cy="1771119"/>
            <a:chOff x="9696450" y="1976796"/>
            <a:chExt cx="2840018" cy="1559426"/>
          </a:xfrm>
        </p:grpSpPr>
        <p:sp>
          <p:nvSpPr>
            <p:cNvPr id="15" name="Rectangle 14">
              <a:extLst>
                <a:ext uri="{FF2B5EF4-FFF2-40B4-BE49-F238E27FC236}">
                  <a16:creationId xmlns:a16="http://schemas.microsoft.com/office/drawing/2014/main" id="{17668408-7420-488B-A391-5EA2E61086DF}"/>
                </a:ext>
              </a:extLst>
            </p:cNvPr>
            <p:cNvSpPr/>
            <p:nvPr/>
          </p:nvSpPr>
          <p:spPr>
            <a:xfrm>
              <a:off x="9784081" y="2066797"/>
              <a:ext cx="2752387" cy="1469425"/>
            </a:xfrm>
            <a:prstGeom prst="rect">
              <a:avLst/>
            </a:prstGeom>
            <a:solidFill>
              <a:schemeClr val="tx1">
                <a:lumMod val="10000"/>
                <a:lumOff val="90000"/>
              </a:schemeClr>
            </a:solidFill>
            <a:ln>
              <a:no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72000" bIns="72000" rtlCol="0" anchor="t">
              <a:spAutoFit/>
            </a:bodyPr>
            <a:lstStyle/>
            <a:p>
              <a:r>
                <a:rPr lang="nl-BE" sz="1100" dirty="0">
                  <a:solidFill>
                    <a:schemeClr val="tx1"/>
                  </a:solidFill>
                </a:rPr>
                <a:t>De verschillende misdrijven zijn gerangschikt volgens de relatieve ernst van het misdrijf. Dit wil zeggen dat het misdrijf op de eerste plek gezien wordt als een zwaarder misdrijf dan al de misdrijven die hierop volgen.  </a:t>
              </a:r>
            </a:p>
            <a:p>
              <a:endParaRPr lang="nl-BE" sz="1100" dirty="0">
                <a:solidFill>
                  <a:schemeClr val="tx1"/>
                </a:solidFill>
              </a:endParaRPr>
            </a:p>
            <a:p>
              <a:r>
                <a:rPr lang="nl-BE" sz="1100" i="1" dirty="0">
                  <a:solidFill>
                    <a:schemeClr val="tx1"/>
                  </a:solidFill>
                </a:rPr>
                <a:t>Zo vinden Vlamingen dierenmishandeling 5 keer zo zwaar qua misdrijf dan een valse achternaam gebruiken in het openbaar. </a:t>
              </a:r>
            </a:p>
          </p:txBody>
        </p:sp>
        <p:grpSp>
          <p:nvGrpSpPr>
            <p:cNvPr id="16" name="Group 15">
              <a:extLst>
                <a:ext uri="{FF2B5EF4-FFF2-40B4-BE49-F238E27FC236}">
                  <a16:creationId xmlns:a16="http://schemas.microsoft.com/office/drawing/2014/main" id="{918ADE05-F076-420E-9AA4-8D9A27FADC7D}"/>
                </a:ext>
              </a:extLst>
            </p:cNvPr>
            <p:cNvGrpSpPr/>
            <p:nvPr/>
          </p:nvGrpSpPr>
          <p:grpSpPr>
            <a:xfrm>
              <a:off x="9696450" y="1976796"/>
              <a:ext cx="180000" cy="180000"/>
              <a:chOff x="3084430" y="5376985"/>
              <a:chExt cx="180000" cy="180000"/>
            </a:xfrm>
            <a:effectLst>
              <a:outerShdw dist="25400" dir="2700000" algn="tl" rotWithShape="0">
                <a:schemeClr val="tx1">
                  <a:alpha val="40000"/>
                </a:schemeClr>
              </a:outerShdw>
            </a:effectLst>
          </p:grpSpPr>
          <p:sp>
            <p:nvSpPr>
              <p:cNvPr id="17" name="Ellipse 87">
                <a:extLst>
                  <a:ext uri="{FF2B5EF4-FFF2-40B4-BE49-F238E27FC236}">
                    <a16:creationId xmlns:a16="http://schemas.microsoft.com/office/drawing/2014/main" id="{AF67A2B2-312C-4E7D-A7AB-CD20EEC98E18}"/>
                  </a:ext>
                </a:extLst>
              </p:cNvPr>
              <p:cNvSpPr/>
              <p:nvPr/>
            </p:nvSpPr>
            <p:spPr>
              <a:xfrm>
                <a:off x="3084430" y="5376985"/>
                <a:ext cx="180000" cy="180000"/>
              </a:xfrm>
              <a:prstGeom prst="ellipse">
                <a:avLst/>
              </a:prstGeom>
              <a:solidFill>
                <a:schemeClr val="tx2"/>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 name="Group 17">
                <a:extLst>
                  <a:ext uri="{FF2B5EF4-FFF2-40B4-BE49-F238E27FC236}">
                    <a16:creationId xmlns:a16="http://schemas.microsoft.com/office/drawing/2014/main" id="{A7F9AE3C-F569-4EC7-B73F-4CF176C5C466}"/>
                  </a:ext>
                </a:extLst>
              </p:cNvPr>
              <p:cNvGrpSpPr/>
              <p:nvPr/>
            </p:nvGrpSpPr>
            <p:grpSpPr>
              <a:xfrm>
                <a:off x="3172630" y="5420532"/>
                <a:ext cx="3600" cy="92906"/>
                <a:chOff x="3172630" y="5421189"/>
                <a:chExt cx="3600" cy="92906"/>
              </a:xfrm>
            </p:grpSpPr>
            <p:sp>
              <p:nvSpPr>
                <p:cNvPr id="19" name="Line 37">
                  <a:extLst>
                    <a:ext uri="{FF2B5EF4-FFF2-40B4-BE49-F238E27FC236}">
                      <a16:creationId xmlns:a16="http://schemas.microsoft.com/office/drawing/2014/main" id="{E6D0638B-A8EC-45E5-84A7-DCFDC8D1984F}"/>
                    </a:ext>
                  </a:extLst>
                </p:cNvPr>
                <p:cNvSpPr>
                  <a:spLocks noChangeShapeType="1"/>
                </p:cNvSpPr>
                <p:nvPr/>
              </p:nvSpPr>
              <p:spPr bwMode="auto">
                <a:xfrm>
                  <a:off x="3174430" y="5454747"/>
                  <a:ext cx="0" cy="59348"/>
                </a:xfrm>
                <a:prstGeom prst="lin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Oval 38">
                  <a:extLst>
                    <a:ext uri="{FF2B5EF4-FFF2-40B4-BE49-F238E27FC236}">
                      <a16:creationId xmlns:a16="http://schemas.microsoft.com/office/drawing/2014/main" id="{65CA3981-D2D5-4C8D-8EA2-17077E5A69B6}"/>
                    </a:ext>
                  </a:extLst>
                </p:cNvPr>
                <p:cNvSpPr>
                  <a:spLocks noChangeAspect="1" noChangeArrowheads="1"/>
                </p:cNvSpPr>
                <p:nvPr/>
              </p:nvSpPr>
              <p:spPr bwMode="auto">
                <a:xfrm>
                  <a:off x="3172630" y="5421189"/>
                  <a:ext cx="3600" cy="3600"/>
                </a:xfrm>
                <a:prstGeom prst="ellips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spTree>
    <p:extLst>
      <p:ext uri="{BB962C8B-B14F-4D97-AF65-F5344CB8AC3E}">
        <p14:creationId xmlns:p14="http://schemas.microsoft.com/office/powerpoint/2010/main" val="3938021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FC7A5E4-369F-464B-A733-AC05BDB00982}"/>
              </a:ext>
            </a:extLst>
          </p:cNvPr>
          <p:cNvSpPr>
            <a:spLocks noGrp="1"/>
          </p:cNvSpPr>
          <p:nvPr>
            <p:ph type="body" sz="quarter" idx="15"/>
          </p:nvPr>
        </p:nvSpPr>
        <p:spPr/>
        <p:txBody>
          <a:bodyPr/>
          <a:lstStyle/>
          <a:p>
            <a:r>
              <a:rPr lang="nl-BE" dirty="0"/>
              <a:t>72% van de Vlamingen vindt de maximum straf van 6 maanden voor dierenmishandeling niet lang genoeg. Tegelijk vindt 1 op 4 zes maanden wel een rechtvaardige maximum straf. </a:t>
            </a:r>
          </a:p>
        </p:txBody>
      </p:sp>
      <p:sp>
        <p:nvSpPr>
          <p:cNvPr id="4" name="Slide Number Placeholder 3">
            <a:extLst>
              <a:ext uri="{FF2B5EF4-FFF2-40B4-BE49-F238E27FC236}">
                <a16:creationId xmlns:a16="http://schemas.microsoft.com/office/drawing/2014/main" id="{2F71BDEC-F490-4DE1-8BCE-596AE561310B}"/>
              </a:ext>
            </a:extLst>
          </p:cNvPr>
          <p:cNvSpPr>
            <a:spLocks noGrp="1"/>
          </p:cNvSpPr>
          <p:nvPr>
            <p:ph type="sldNum" sz="quarter" idx="18"/>
          </p:nvPr>
        </p:nvSpPr>
        <p:spPr/>
        <p:txBody>
          <a:bodyPr/>
          <a:lstStyle/>
          <a:p>
            <a:fld id="{D61AABEC-672F-4B68-B914-690DA978312C}" type="slidenum">
              <a:rPr lang="nl-BE" smtClean="0"/>
              <a:pPr/>
              <a:t>7</a:t>
            </a:fld>
            <a:r>
              <a:rPr lang="nl-BE"/>
              <a:t> </a:t>
            </a:r>
            <a:endParaRPr lang="nl-BE" dirty="0"/>
          </a:p>
        </p:txBody>
      </p:sp>
      <p:sp>
        <p:nvSpPr>
          <p:cNvPr id="6" name="Title 5">
            <a:extLst>
              <a:ext uri="{FF2B5EF4-FFF2-40B4-BE49-F238E27FC236}">
                <a16:creationId xmlns:a16="http://schemas.microsoft.com/office/drawing/2014/main" id="{0763FD0B-24DF-4D4A-A478-16FE4AD9F3D7}"/>
              </a:ext>
            </a:extLst>
          </p:cNvPr>
          <p:cNvSpPr>
            <a:spLocks noGrp="1"/>
          </p:cNvSpPr>
          <p:nvPr>
            <p:ph type="title"/>
          </p:nvPr>
        </p:nvSpPr>
        <p:spPr/>
        <p:txBody>
          <a:bodyPr/>
          <a:lstStyle/>
          <a:p>
            <a:r>
              <a:rPr lang="nl-BE" sz="2000" dirty="0"/>
              <a:t>Opinie maximum</a:t>
            </a:r>
            <a:r>
              <a:rPr lang="nl-BE" sz="2000" b="1" dirty="0"/>
              <a:t> </a:t>
            </a:r>
            <a:r>
              <a:rPr lang="nl-BE" sz="2000" dirty="0"/>
              <a:t>gevangenisstraf voor </a:t>
            </a:r>
            <a:r>
              <a:rPr lang="nl-BE" sz="2000" b="1" dirty="0"/>
              <a:t>dierenmishandeling</a:t>
            </a:r>
          </a:p>
        </p:txBody>
      </p:sp>
      <p:sp>
        <p:nvSpPr>
          <p:cNvPr id="11" name="TextBox 10">
            <a:extLst>
              <a:ext uri="{FF2B5EF4-FFF2-40B4-BE49-F238E27FC236}">
                <a16:creationId xmlns:a16="http://schemas.microsoft.com/office/drawing/2014/main" id="{24E0D8D9-A8A9-411B-A659-B904E97F0F57}"/>
              </a:ext>
            </a:extLst>
          </p:cNvPr>
          <p:cNvSpPr txBox="1"/>
          <p:nvPr/>
        </p:nvSpPr>
        <p:spPr>
          <a:xfrm>
            <a:off x="8207881" y="1639531"/>
            <a:ext cx="1659109" cy="369332"/>
          </a:xfrm>
          <a:prstGeom prst="rect">
            <a:avLst/>
          </a:prstGeom>
        </p:spPr>
        <p:txBody>
          <a:bodyPr vert="horz" wrap="none" lIns="0" tIns="0" rIns="0" bIns="0" rtlCol="0">
            <a:spAutoFit/>
          </a:bodyPr>
          <a:lstStyle/>
          <a:p>
            <a:pPr algn="l"/>
            <a:r>
              <a:rPr lang="nl-BE" sz="2400" b="1" dirty="0">
                <a:solidFill>
                  <a:schemeClr val="bg2"/>
                </a:solidFill>
              </a:rPr>
              <a:t>Vlaanderen</a:t>
            </a:r>
          </a:p>
        </p:txBody>
      </p:sp>
      <p:grpSp>
        <p:nvGrpSpPr>
          <p:cNvPr id="49" name="Group 48">
            <a:extLst>
              <a:ext uri="{FF2B5EF4-FFF2-40B4-BE49-F238E27FC236}">
                <a16:creationId xmlns:a16="http://schemas.microsoft.com/office/drawing/2014/main" id="{2FBF1EE6-937B-4A12-A976-2685FE326FD2}"/>
              </a:ext>
            </a:extLst>
          </p:cNvPr>
          <p:cNvGrpSpPr/>
          <p:nvPr/>
        </p:nvGrpSpPr>
        <p:grpSpPr>
          <a:xfrm>
            <a:off x="6813328" y="2358182"/>
            <a:ext cx="4131287" cy="3356668"/>
            <a:chOff x="3304741" y="1285421"/>
            <a:chExt cx="5589731" cy="4541653"/>
          </a:xfrm>
        </p:grpSpPr>
        <p:sp>
          <p:nvSpPr>
            <p:cNvPr id="50" name="Freeform: Shape 49">
              <a:extLst>
                <a:ext uri="{FF2B5EF4-FFF2-40B4-BE49-F238E27FC236}">
                  <a16:creationId xmlns:a16="http://schemas.microsoft.com/office/drawing/2014/main" id="{56FEF840-9E6E-4210-A67B-6C08D429D98A}"/>
                </a:ext>
              </a:extLst>
            </p:cNvPr>
            <p:cNvSpPr/>
            <p:nvPr/>
          </p:nvSpPr>
          <p:spPr>
            <a:xfrm>
              <a:off x="5766061" y="2636785"/>
              <a:ext cx="349535" cy="334661"/>
            </a:xfrm>
            <a:custGeom>
              <a:avLst/>
              <a:gdLst>
                <a:gd name="connsiteX0" fmla="*/ 335756 w 447675"/>
                <a:gd name="connsiteY0" fmla="*/ 43720 h 428625"/>
                <a:gd name="connsiteX1" fmla="*/ 343186 w 447675"/>
                <a:gd name="connsiteY1" fmla="*/ 49244 h 428625"/>
                <a:gd name="connsiteX2" fmla="*/ 343186 w 447675"/>
                <a:gd name="connsiteY2" fmla="*/ 49244 h 428625"/>
                <a:gd name="connsiteX3" fmla="*/ 356330 w 447675"/>
                <a:gd name="connsiteY3" fmla="*/ 98774 h 428625"/>
                <a:gd name="connsiteX4" fmla="*/ 329089 w 447675"/>
                <a:gd name="connsiteY4" fmla="*/ 131540 h 428625"/>
                <a:gd name="connsiteX5" fmla="*/ 398240 w 447675"/>
                <a:gd name="connsiteY5" fmla="*/ 177546 h 428625"/>
                <a:gd name="connsiteX6" fmla="*/ 426149 w 447675"/>
                <a:gd name="connsiteY6" fmla="*/ 263271 h 428625"/>
                <a:gd name="connsiteX7" fmla="*/ 381000 w 447675"/>
                <a:gd name="connsiteY7" fmla="*/ 292227 h 428625"/>
                <a:gd name="connsiteX8" fmla="*/ 388239 w 447675"/>
                <a:gd name="connsiteY8" fmla="*/ 312992 h 428625"/>
                <a:gd name="connsiteX9" fmla="*/ 388239 w 447675"/>
                <a:gd name="connsiteY9" fmla="*/ 312992 h 428625"/>
                <a:gd name="connsiteX10" fmla="*/ 417671 w 447675"/>
                <a:gd name="connsiteY10" fmla="*/ 316230 h 428625"/>
                <a:gd name="connsiteX11" fmla="*/ 417671 w 447675"/>
                <a:gd name="connsiteY11" fmla="*/ 316230 h 428625"/>
                <a:gd name="connsiteX12" fmla="*/ 452819 w 447675"/>
                <a:gd name="connsiteY12" fmla="*/ 354235 h 428625"/>
                <a:gd name="connsiteX13" fmla="*/ 426530 w 447675"/>
                <a:gd name="connsiteY13" fmla="*/ 356521 h 428625"/>
                <a:gd name="connsiteX14" fmla="*/ 426530 w 447675"/>
                <a:gd name="connsiteY14" fmla="*/ 356521 h 428625"/>
                <a:gd name="connsiteX15" fmla="*/ 402431 w 447675"/>
                <a:gd name="connsiteY15" fmla="*/ 366808 h 428625"/>
                <a:gd name="connsiteX16" fmla="*/ 402431 w 447675"/>
                <a:gd name="connsiteY16" fmla="*/ 366808 h 428625"/>
                <a:gd name="connsiteX17" fmla="*/ 257556 w 447675"/>
                <a:gd name="connsiteY17" fmla="*/ 434245 h 428625"/>
                <a:gd name="connsiteX18" fmla="*/ 163449 w 447675"/>
                <a:gd name="connsiteY18" fmla="*/ 402717 h 428625"/>
                <a:gd name="connsiteX19" fmla="*/ 111728 w 447675"/>
                <a:gd name="connsiteY19" fmla="*/ 294608 h 428625"/>
                <a:gd name="connsiteX20" fmla="*/ 68580 w 447675"/>
                <a:gd name="connsiteY20" fmla="*/ 307467 h 428625"/>
                <a:gd name="connsiteX21" fmla="*/ 5810 w 447675"/>
                <a:gd name="connsiteY21" fmla="*/ 275844 h 428625"/>
                <a:gd name="connsiteX22" fmla="*/ 5810 w 447675"/>
                <a:gd name="connsiteY22" fmla="*/ 275844 h 428625"/>
                <a:gd name="connsiteX23" fmla="*/ 1143 w 447675"/>
                <a:gd name="connsiteY23" fmla="*/ 280511 h 428625"/>
                <a:gd name="connsiteX24" fmla="*/ 1143 w 447675"/>
                <a:gd name="connsiteY24" fmla="*/ 280511 h 428625"/>
                <a:gd name="connsiteX25" fmla="*/ 0 w 447675"/>
                <a:gd name="connsiteY25" fmla="*/ 276987 h 428625"/>
                <a:gd name="connsiteX26" fmla="*/ 0 w 447675"/>
                <a:gd name="connsiteY26" fmla="*/ 276987 h 428625"/>
                <a:gd name="connsiteX27" fmla="*/ 18764 w 447675"/>
                <a:gd name="connsiteY27" fmla="*/ 252698 h 428625"/>
                <a:gd name="connsiteX28" fmla="*/ 18764 w 447675"/>
                <a:gd name="connsiteY28" fmla="*/ 252698 h 428625"/>
                <a:gd name="connsiteX29" fmla="*/ 24098 w 447675"/>
                <a:gd name="connsiteY29" fmla="*/ 226409 h 428625"/>
                <a:gd name="connsiteX30" fmla="*/ 71723 w 447675"/>
                <a:gd name="connsiteY30" fmla="*/ 224028 h 428625"/>
                <a:gd name="connsiteX31" fmla="*/ 66961 w 447675"/>
                <a:gd name="connsiteY31" fmla="*/ 134207 h 428625"/>
                <a:gd name="connsiteX32" fmla="*/ 98012 w 447675"/>
                <a:gd name="connsiteY32" fmla="*/ 88201 h 428625"/>
                <a:gd name="connsiteX33" fmla="*/ 98012 w 447675"/>
                <a:gd name="connsiteY33" fmla="*/ 88201 h 428625"/>
                <a:gd name="connsiteX34" fmla="*/ 129921 w 447675"/>
                <a:gd name="connsiteY34" fmla="*/ 58674 h 428625"/>
                <a:gd name="connsiteX35" fmla="*/ 129921 w 447675"/>
                <a:gd name="connsiteY35" fmla="*/ 58674 h 428625"/>
                <a:gd name="connsiteX36" fmla="*/ 140113 w 447675"/>
                <a:gd name="connsiteY36" fmla="*/ 52768 h 428625"/>
                <a:gd name="connsiteX37" fmla="*/ 140113 w 447675"/>
                <a:gd name="connsiteY37" fmla="*/ 52768 h 428625"/>
                <a:gd name="connsiteX38" fmla="*/ 166592 w 447675"/>
                <a:gd name="connsiteY38" fmla="*/ 34004 h 428625"/>
                <a:gd name="connsiteX39" fmla="*/ 166592 w 447675"/>
                <a:gd name="connsiteY39" fmla="*/ 34004 h 428625"/>
                <a:gd name="connsiteX40" fmla="*/ 178499 w 447675"/>
                <a:gd name="connsiteY40" fmla="*/ 31433 h 428625"/>
                <a:gd name="connsiteX41" fmla="*/ 178499 w 447675"/>
                <a:gd name="connsiteY41" fmla="*/ 31433 h 428625"/>
                <a:gd name="connsiteX42" fmla="*/ 247364 w 447675"/>
                <a:gd name="connsiteY42" fmla="*/ 44005 h 428625"/>
                <a:gd name="connsiteX43" fmla="*/ 247364 w 447675"/>
                <a:gd name="connsiteY43" fmla="*/ 44005 h 428625"/>
                <a:gd name="connsiteX44" fmla="*/ 286893 w 447675"/>
                <a:gd name="connsiteY44" fmla="*/ 0 h 428625"/>
                <a:gd name="connsiteX45" fmla="*/ 286893 w 447675"/>
                <a:gd name="connsiteY45" fmla="*/ 0 h 428625"/>
                <a:gd name="connsiteX46" fmla="*/ 310896 w 447675"/>
                <a:gd name="connsiteY46" fmla="*/ 17621 h 428625"/>
                <a:gd name="connsiteX47" fmla="*/ 310896 w 447675"/>
                <a:gd name="connsiteY47" fmla="*/ 17621 h 428625"/>
                <a:gd name="connsiteX48" fmla="*/ 329851 w 447675"/>
                <a:gd name="connsiteY48" fmla="*/ 30480 h 428625"/>
                <a:gd name="connsiteX49" fmla="*/ 329851 w 447675"/>
                <a:gd name="connsiteY49" fmla="*/ 3048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7675" h="428625">
                  <a:moveTo>
                    <a:pt x="335756" y="43720"/>
                  </a:moveTo>
                  <a:lnTo>
                    <a:pt x="343186" y="49244"/>
                  </a:lnTo>
                  <a:lnTo>
                    <a:pt x="343186" y="49244"/>
                  </a:lnTo>
                  <a:lnTo>
                    <a:pt x="356330" y="98774"/>
                  </a:lnTo>
                  <a:lnTo>
                    <a:pt x="329089" y="131540"/>
                  </a:lnTo>
                  <a:lnTo>
                    <a:pt x="398240" y="177546"/>
                  </a:lnTo>
                  <a:lnTo>
                    <a:pt x="426149" y="263271"/>
                  </a:lnTo>
                  <a:lnTo>
                    <a:pt x="381000" y="292227"/>
                  </a:lnTo>
                  <a:lnTo>
                    <a:pt x="388239" y="312992"/>
                  </a:lnTo>
                  <a:lnTo>
                    <a:pt x="388239" y="312992"/>
                  </a:lnTo>
                  <a:lnTo>
                    <a:pt x="417671" y="316230"/>
                  </a:lnTo>
                  <a:lnTo>
                    <a:pt x="417671" y="316230"/>
                  </a:lnTo>
                  <a:lnTo>
                    <a:pt x="452819" y="354235"/>
                  </a:lnTo>
                  <a:lnTo>
                    <a:pt x="426530" y="356521"/>
                  </a:lnTo>
                  <a:lnTo>
                    <a:pt x="426530" y="356521"/>
                  </a:lnTo>
                  <a:lnTo>
                    <a:pt x="402431" y="366808"/>
                  </a:lnTo>
                  <a:lnTo>
                    <a:pt x="402431" y="366808"/>
                  </a:lnTo>
                  <a:lnTo>
                    <a:pt x="257556" y="434245"/>
                  </a:lnTo>
                  <a:lnTo>
                    <a:pt x="163449" y="402717"/>
                  </a:lnTo>
                  <a:lnTo>
                    <a:pt x="111728" y="294608"/>
                  </a:lnTo>
                  <a:lnTo>
                    <a:pt x="68580" y="307467"/>
                  </a:lnTo>
                  <a:lnTo>
                    <a:pt x="5810" y="275844"/>
                  </a:lnTo>
                  <a:lnTo>
                    <a:pt x="5810" y="275844"/>
                  </a:lnTo>
                  <a:lnTo>
                    <a:pt x="1143" y="280511"/>
                  </a:lnTo>
                  <a:lnTo>
                    <a:pt x="1143" y="280511"/>
                  </a:lnTo>
                  <a:lnTo>
                    <a:pt x="0" y="276987"/>
                  </a:lnTo>
                  <a:lnTo>
                    <a:pt x="0" y="276987"/>
                  </a:lnTo>
                  <a:lnTo>
                    <a:pt x="18764" y="252698"/>
                  </a:lnTo>
                  <a:lnTo>
                    <a:pt x="18764" y="252698"/>
                  </a:lnTo>
                  <a:lnTo>
                    <a:pt x="24098" y="226409"/>
                  </a:lnTo>
                  <a:lnTo>
                    <a:pt x="71723" y="224028"/>
                  </a:lnTo>
                  <a:lnTo>
                    <a:pt x="66961" y="134207"/>
                  </a:lnTo>
                  <a:lnTo>
                    <a:pt x="98012" y="88201"/>
                  </a:lnTo>
                  <a:lnTo>
                    <a:pt x="98012" y="88201"/>
                  </a:lnTo>
                  <a:lnTo>
                    <a:pt x="129921" y="58674"/>
                  </a:lnTo>
                  <a:lnTo>
                    <a:pt x="129921" y="58674"/>
                  </a:lnTo>
                  <a:lnTo>
                    <a:pt x="140113" y="52768"/>
                  </a:lnTo>
                  <a:lnTo>
                    <a:pt x="140113" y="52768"/>
                  </a:lnTo>
                  <a:lnTo>
                    <a:pt x="166592" y="34004"/>
                  </a:lnTo>
                  <a:lnTo>
                    <a:pt x="166592" y="34004"/>
                  </a:lnTo>
                  <a:lnTo>
                    <a:pt x="178499" y="31433"/>
                  </a:lnTo>
                  <a:lnTo>
                    <a:pt x="178499" y="31433"/>
                  </a:lnTo>
                  <a:lnTo>
                    <a:pt x="247364" y="44005"/>
                  </a:lnTo>
                  <a:lnTo>
                    <a:pt x="247364" y="44005"/>
                  </a:lnTo>
                  <a:lnTo>
                    <a:pt x="286893" y="0"/>
                  </a:lnTo>
                  <a:lnTo>
                    <a:pt x="286893" y="0"/>
                  </a:lnTo>
                  <a:lnTo>
                    <a:pt x="310896" y="17621"/>
                  </a:lnTo>
                  <a:lnTo>
                    <a:pt x="310896" y="17621"/>
                  </a:lnTo>
                  <a:lnTo>
                    <a:pt x="329851" y="30480"/>
                  </a:lnTo>
                  <a:lnTo>
                    <a:pt x="329851" y="30480"/>
                  </a:lnTo>
                  <a:close/>
                </a:path>
              </a:pathLst>
            </a:custGeom>
            <a:solidFill>
              <a:srgbClr val="CCCCCC"/>
            </a:solidFill>
            <a:ln w="4763" cap="flat">
              <a:solidFill>
                <a:srgbClr val="FFFFFF"/>
              </a:solidFill>
              <a:prstDash val="solid"/>
              <a:miter/>
            </a:ln>
          </p:spPr>
          <p:txBody>
            <a:bodyPr rtlCol="0" anchor="ctr"/>
            <a:lstStyle/>
            <a:p>
              <a:endParaRPr lang="nl-BE" dirty="0"/>
            </a:p>
          </p:txBody>
        </p:sp>
        <p:sp>
          <p:nvSpPr>
            <p:cNvPr id="51" name="Freeform: Shape 50">
              <a:extLst>
                <a:ext uri="{FF2B5EF4-FFF2-40B4-BE49-F238E27FC236}">
                  <a16:creationId xmlns:a16="http://schemas.microsoft.com/office/drawing/2014/main" id="{0D0C5C0C-C988-4A73-8407-58A32BD65F16}"/>
                </a:ext>
              </a:extLst>
            </p:cNvPr>
            <p:cNvSpPr/>
            <p:nvPr/>
          </p:nvSpPr>
          <p:spPr>
            <a:xfrm>
              <a:off x="3733553" y="2868147"/>
              <a:ext cx="5160919" cy="2958927"/>
            </a:xfrm>
            <a:custGeom>
              <a:avLst/>
              <a:gdLst>
                <a:gd name="connsiteX0" fmla="*/ 231511 w 5160919"/>
                <a:gd name="connsiteY0" fmla="*/ 3049 h 2958927"/>
                <a:gd name="connsiteX1" fmla="*/ 252334 w 5160919"/>
                <a:gd name="connsiteY1" fmla="*/ 20377 h 2958927"/>
                <a:gd name="connsiteX2" fmla="*/ 243336 w 5160919"/>
                <a:gd name="connsiteY2" fmla="*/ 66263 h 2958927"/>
                <a:gd name="connsiteX3" fmla="*/ 273604 w 5160919"/>
                <a:gd name="connsiteY3" fmla="*/ 72659 h 2958927"/>
                <a:gd name="connsiteX4" fmla="*/ 258433 w 5160919"/>
                <a:gd name="connsiteY4" fmla="*/ 88648 h 2958927"/>
                <a:gd name="connsiteX5" fmla="*/ 197375 w 5160919"/>
                <a:gd name="connsiteY5" fmla="*/ 139294 h 2958927"/>
                <a:gd name="connsiteX6" fmla="*/ 143384 w 5160919"/>
                <a:gd name="connsiteY6" fmla="*/ 154539 h 2958927"/>
                <a:gd name="connsiteX7" fmla="*/ 152531 w 5160919"/>
                <a:gd name="connsiteY7" fmla="*/ 184659 h 2958927"/>
                <a:gd name="connsiteX8" fmla="*/ 100176 w 5160919"/>
                <a:gd name="connsiteY8" fmla="*/ 271671 h 2958927"/>
                <a:gd name="connsiteX9" fmla="*/ 31681 w 5160919"/>
                <a:gd name="connsiteY9" fmla="*/ 239915 h 2958927"/>
                <a:gd name="connsiteX10" fmla="*/ 41795 w 5160919"/>
                <a:gd name="connsiteY10" fmla="*/ 226678 h 2958927"/>
                <a:gd name="connsiteX11" fmla="*/ 0 w 5160919"/>
                <a:gd name="connsiteY11" fmla="*/ 175362 h 2958927"/>
                <a:gd name="connsiteX12" fmla="*/ 15171 w 5160919"/>
                <a:gd name="connsiteY12" fmla="*/ 162794 h 2958927"/>
                <a:gd name="connsiteX13" fmla="*/ 1413 w 5160919"/>
                <a:gd name="connsiteY13" fmla="*/ 140707 h 2958927"/>
                <a:gd name="connsiteX14" fmla="*/ 40011 w 5160919"/>
                <a:gd name="connsiteY14" fmla="*/ 118322 h 2958927"/>
                <a:gd name="connsiteX15" fmla="*/ 52728 w 5160919"/>
                <a:gd name="connsiteY15" fmla="*/ 130890 h 2958927"/>
                <a:gd name="connsiteX16" fmla="*/ 53174 w 5160919"/>
                <a:gd name="connsiteY16" fmla="*/ 114455 h 2958927"/>
                <a:gd name="connsiteX17" fmla="*/ 78236 w 5160919"/>
                <a:gd name="connsiteY17" fmla="*/ 134311 h 2958927"/>
                <a:gd name="connsiteX18" fmla="*/ 116537 w 5160919"/>
                <a:gd name="connsiteY18" fmla="*/ 124940 h 2958927"/>
                <a:gd name="connsiteX19" fmla="*/ 115644 w 5160919"/>
                <a:gd name="connsiteY19" fmla="*/ 107613 h 2958927"/>
                <a:gd name="connsiteX20" fmla="*/ 173652 w 5160919"/>
                <a:gd name="connsiteY20" fmla="*/ 86863 h 2958927"/>
                <a:gd name="connsiteX21" fmla="*/ 139368 w 5160919"/>
                <a:gd name="connsiteY21" fmla="*/ 41647 h 2958927"/>
                <a:gd name="connsiteX22" fmla="*/ 4119156 w 5160919"/>
                <a:gd name="connsiteY22" fmla="*/ 0 h 2958927"/>
                <a:gd name="connsiteX23" fmla="*/ 4127263 w 5160919"/>
                <a:gd name="connsiteY23" fmla="*/ 223 h 2958927"/>
                <a:gd name="connsiteX24" fmla="*/ 4138864 w 5160919"/>
                <a:gd name="connsiteY24" fmla="*/ 67304 h 2958927"/>
                <a:gd name="connsiteX25" fmla="*/ 4112240 w 5160919"/>
                <a:gd name="connsiteY25" fmla="*/ 122561 h 2958927"/>
                <a:gd name="connsiteX26" fmla="*/ 4158126 w 5160919"/>
                <a:gd name="connsiteY26" fmla="*/ 146954 h 2958927"/>
                <a:gd name="connsiteX27" fmla="*/ 4165191 w 5160919"/>
                <a:gd name="connsiteY27" fmla="*/ 147846 h 2958927"/>
                <a:gd name="connsiteX28" fmla="*/ 4185047 w 5160919"/>
                <a:gd name="connsiteY28" fmla="*/ 129402 h 2958927"/>
                <a:gd name="connsiteX29" fmla="*/ 4203417 w 5160919"/>
                <a:gd name="connsiteY29" fmla="*/ 143086 h 2958927"/>
                <a:gd name="connsiteX30" fmla="*/ 4205425 w 5160919"/>
                <a:gd name="connsiteY30" fmla="*/ 149482 h 2958927"/>
                <a:gd name="connsiteX31" fmla="*/ 4260830 w 5160919"/>
                <a:gd name="connsiteY31" fmla="*/ 149482 h 2958927"/>
                <a:gd name="connsiteX32" fmla="*/ 4313037 w 5160919"/>
                <a:gd name="connsiteY32" fmla="*/ 224446 h 2958927"/>
                <a:gd name="connsiteX33" fmla="*/ 4370449 w 5160919"/>
                <a:gd name="connsiteY33" fmla="*/ 217381 h 2958927"/>
                <a:gd name="connsiteX34" fmla="*/ 4401834 w 5160919"/>
                <a:gd name="connsiteY34" fmla="*/ 233817 h 2958927"/>
                <a:gd name="connsiteX35" fmla="*/ 4442365 w 5160919"/>
                <a:gd name="connsiteY35" fmla="*/ 175883 h 2958927"/>
                <a:gd name="connsiteX36" fmla="*/ 4415889 w 5160919"/>
                <a:gd name="connsiteY36" fmla="*/ 128213 h 2958927"/>
                <a:gd name="connsiteX37" fmla="*/ 4451810 w 5160919"/>
                <a:gd name="connsiteY37" fmla="*/ 138475 h 2958927"/>
                <a:gd name="connsiteX38" fmla="*/ 4516139 w 5160919"/>
                <a:gd name="connsiteY38" fmla="*/ 111628 h 2958927"/>
                <a:gd name="connsiteX39" fmla="*/ 4544102 w 5160919"/>
                <a:gd name="connsiteY39" fmla="*/ 132824 h 2958927"/>
                <a:gd name="connsiteX40" fmla="*/ 4601515 w 5160919"/>
                <a:gd name="connsiteY40" fmla="*/ 128956 h 2958927"/>
                <a:gd name="connsiteX41" fmla="*/ 4632750 w 5160919"/>
                <a:gd name="connsiteY41" fmla="*/ 154019 h 2958927"/>
                <a:gd name="connsiteX42" fmla="*/ 4629849 w 5160919"/>
                <a:gd name="connsiteY42" fmla="*/ 212399 h 2958927"/>
                <a:gd name="connsiteX43" fmla="*/ 4638699 w 5160919"/>
                <a:gd name="connsiteY43" fmla="*/ 190683 h 2958927"/>
                <a:gd name="connsiteX44" fmla="*/ 4741551 w 5160919"/>
                <a:gd name="connsiteY44" fmla="*/ 204367 h 2958927"/>
                <a:gd name="connsiteX45" fmla="*/ 4837637 w 5160919"/>
                <a:gd name="connsiteY45" fmla="*/ 366268 h 2958927"/>
                <a:gd name="connsiteX46" fmla="*/ 4817185 w 5160919"/>
                <a:gd name="connsiteY46" fmla="*/ 385158 h 2958927"/>
                <a:gd name="connsiteX47" fmla="*/ 4838751 w 5160919"/>
                <a:gd name="connsiteY47" fmla="*/ 409551 h 2958927"/>
                <a:gd name="connsiteX48" fmla="*/ 4828935 w 5160919"/>
                <a:gd name="connsiteY48" fmla="*/ 422938 h 2958927"/>
                <a:gd name="connsiteX49" fmla="*/ 4858757 w 5160919"/>
                <a:gd name="connsiteY49" fmla="*/ 407915 h 2958927"/>
                <a:gd name="connsiteX50" fmla="*/ 4961461 w 5160919"/>
                <a:gd name="connsiteY50" fmla="*/ 422715 h 2958927"/>
                <a:gd name="connsiteX51" fmla="*/ 4924722 w 5160919"/>
                <a:gd name="connsiteY51" fmla="*/ 507719 h 2958927"/>
                <a:gd name="connsiteX52" fmla="*/ 4898396 w 5160919"/>
                <a:gd name="connsiteY52" fmla="*/ 505265 h 2958927"/>
                <a:gd name="connsiteX53" fmla="*/ 4827225 w 5160919"/>
                <a:gd name="connsiteY53" fmla="*/ 579336 h 2958927"/>
                <a:gd name="connsiteX54" fmla="*/ 4830497 w 5160919"/>
                <a:gd name="connsiteY54" fmla="*/ 614066 h 2958927"/>
                <a:gd name="connsiteX55" fmla="*/ 4856080 w 5160919"/>
                <a:gd name="connsiteY55" fmla="*/ 625817 h 2958927"/>
                <a:gd name="connsiteX56" fmla="*/ 4845148 w 5160919"/>
                <a:gd name="connsiteY56" fmla="*/ 649243 h 2958927"/>
                <a:gd name="connsiteX57" fmla="*/ 4873185 w 5160919"/>
                <a:gd name="connsiteY57" fmla="*/ 662183 h 2958927"/>
                <a:gd name="connsiteX58" fmla="*/ 4899363 w 5160919"/>
                <a:gd name="connsiteY58" fmla="*/ 720265 h 2958927"/>
                <a:gd name="connsiteX59" fmla="*/ 4963172 w 5160919"/>
                <a:gd name="connsiteY59" fmla="*/ 697806 h 2958927"/>
                <a:gd name="connsiteX60" fmla="*/ 5079336 w 5160919"/>
                <a:gd name="connsiteY60" fmla="*/ 735213 h 2958927"/>
                <a:gd name="connsiteX61" fmla="*/ 5064611 w 5160919"/>
                <a:gd name="connsiteY61" fmla="*/ 795305 h 2958927"/>
                <a:gd name="connsiteX62" fmla="*/ 5109976 w 5160919"/>
                <a:gd name="connsiteY62" fmla="*/ 813152 h 2958927"/>
                <a:gd name="connsiteX63" fmla="*/ 5116372 w 5160919"/>
                <a:gd name="connsiteY63" fmla="*/ 854874 h 2958927"/>
                <a:gd name="connsiteX64" fmla="*/ 5065429 w 5160919"/>
                <a:gd name="connsiteY64" fmla="*/ 982342 h 2958927"/>
                <a:gd name="connsiteX65" fmla="*/ 5160919 w 5160919"/>
                <a:gd name="connsiteY65" fmla="*/ 1083634 h 2958927"/>
                <a:gd name="connsiteX66" fmla="*/ 5156606 w 5160919"/>
                <a:gd name="connsiteY66" fmla="*/ 1112563 h 2958927"/>
                <a:gd name="connsiteX67" fmla="*/ 5095846 w 5160919"/>
                <a:gd name="connsiteY67" fmla="*/ 1130858 h 2958927"/>
                <a:gd name="connsiteX68" fmla="*/ 5094061 w 5160919"/>
                <a:gd name="connsiteY68" fmla="*/ 1154136 h 2958927"/>
                <a:gd name="connsiteX69" fmla="*/ 5052265 w 5160919"/>
                <a:gd name="connsiteY69" fmla="*/ 1111894 h 2958927"/>
                <a:gd name="connsiteX70" fmla="*/ 5015973 w 5160919"/>
                <a:gd name="connsiteY70" fmla="*/ 1120447 h 2958927"/>
                <a:gd name="connsiteX71" fmla="*/ 4976632 w 5160919"/>
                <a:gd name="connsiteY71" fmla="*/ 1236983 h 2958927"/>
                <a:gd name="connsiteX72" fmla="*/ 4883001 w 5160919"/>
                <a:gd name="connsiteY72" fmla="*/ 1259293 h 2958927"/>
                <a:gd name="connsiteX73" fmla="*/ 4856675 w 5160919"/>
                <a:gd name="connsiteY73" fmla="*/ 1303320 h 2958927"/>
                <a:gd name="connsiteX74" fmla="*/ 4826927 w 5160919"/>
                <a:gd name="connsiteY74" fmla="*/ 1308526 h 2958927"/>
                <a:gd name="connsiteX75" fmla="*/ 4813169 w 5160919"/>
                <a:gd name="connsiteY75" fmla="*/ 1340951 h 2958927"/>
                <a:gd name="connsiteX76" fmla="*/ 4847899 w 5160919"/>
                <a:gd name="connsiteY76" fmla="*/ 1426847 h 2958927"/>
                <a:gd name="connsiteX77" fmla="*/ 4783198 w 5160919"/>
                <a:gd name="connsiteY77" fmla="*/ 1443283 h 2958927"/>
                <a:gd name="connsiteX78" fmla="*/ 4764382 w 5160919"/>
                <a:gd name="connsiteY78" fmla="*/ 1492143 h 2958927"/>
                <a:gd name="connsiteX79" fmla="*/ 4794651 w 5160919"/>
                <a:gd name="connsiteY79" fmla="*/ 1518470 h 2958927"/>
                <a:gd name="connsiteX80" fmla="*/ 4773827 w 5160919"/>
                <a:gd name="connsiteY80" fmla="*/ 1546210 h 2958927"/>
                <a:gd name="connsiteX81" fmla="*/ 4735006 w 5160919"/>
                <a:gd name="connsiteY81" fmla="*/ 1532674 h 2958927"/>
                <a:gd name="connsiteX82" fmla="*/ 4753227 w 5160919"/>
                <a:gd name="connsiteY82" fmla="*/ 1503448 h 2958927"/>
                <a:gd name="connsiteX83" fmla="*/ 4736197 w 5160919"/>
                <a:gd name="connsiteY83" fmla="*/ 1464255 h 2958927"/>
                <a:gd name="connsiteX84" fmla="*/ 4689716 w 5160919"/>
                <a:gd name="connsiteY84" fmla="*/ 1453174 h 2958927"/>
                <a:gd name="connsiteX85" fmla="*/ 4687559 w 5160919"/>
                <a:gd name="connsiteY85" fmla="*/ 1487012 h 2958927"/>
                <a:gd name="connsiteX86" fmla="*/ 4660266 w 5160919"/>
                <a:gd name="connsiteY86" fmla="*/ 1493705 h 2958927"/>
                <a:gd name="connsiteX87" fmla="*/ 4617132 w 5160919"/>
                <a:gd name="connsiteY87" fmla="*/ 1469609 h 2958927"/>
                <a:gd name="connsiteX88" fmla="*/ 4607612 w 5160919"/>
                <a:gd name="connsiteY88" fmla="*/ 1425733 h 2958927"/>
                <a:gd name="connsiteX89" fmla="*/ 4523651 w 5160919"/>
                <a:gd name="connsiteY89" fmla="*/ 1448935 h 2958927"/>
                <a:gd name="connsiteX90" fmla="*/ 4515471 w 5160919"/>
                <a:gd name="connsiteY90" fmla="*/ 1541897 h 2958927"/>
                <a:gd name="connsiteX91" fmla="*/ 4423253 w 5160919"/>
                <a:gd name="connsiteY91" fmla="*/ 1585998 h 2958927"/>
                <a:gd name="connsiteX92" fmla="*/ 4409420 w 5160919"/>
                <a:gd name="connsiteY92" fmla="*/ 1662673 h 2958927"/>
                <a:gd name="connsiteX93" fmla="*/ 4361527 w 5160919"/>
                <a:gd name="connsiteY93" fmla="*/ 1704915 h 2958927"/>
                <a:gd name="connsiteX94" fmla="*/ 4383466 w 5160919"/>
                <a:gd name="connsiteY94" fmla="*/ 1732580 h 2958927"/>
                <a:gd name="connsiteX95" fmla="*/ 4369335 w 5160919"/>
                <a:gd name="connsiteY95" fmla="*/ 1772813 h 2958927"/>
                <a:gd name="connsiteX96" fmla="*/ 4310435 w 5160919"/>
                <a:gd name="connsiteY96" fmla="*/ 1809403 h 2958927"/>
                <a:gd name="connsiteX97" fmla="*/ 4335646 w 5160919"/>
                <a:gd name="connsiteY97" fmla="*/ 1880723 h 2958927"/>
                <a:gd name="connsiteX98" fmla="*/ 4291917 w 5160919"/>
                <a:gd name="connsiteY98" fmla="*/ 1920213 h 2958927"/>
                <a:gd name="connsiteX99" fmla="*/ 4247222 w 5160919"/>
                <a:gd name="connsiteY99" fmla="*/ 1925865 h 2958927"/>
                <a:gd name="connsiteX100" fmla="*/ 4228406 w 5160919"/>
                <a:gd name="connsiteY100" fmla="*/ 2025594 h 2958927"/>
                <a:gd name="connsiteX101" fmla="*/ 4188767 w 5160919"/>
                <a:gd name="connsiteY101" fmla="*/ 2064117 h 2958927"/>
                <a:gd name="connsiteX102" fmla="*/ 4259269 w 5160919"/>
                <a:gd name="connsiteY102" fmla="*/ 2109780 h 2958927"/>
                <a:gd name="connsiteX103" fmla="*/ 4245511 w 5160919"/>
                <a:gd name="connsiteY103" fmla="*/ 2135735 h 2958927"/>
                <a:gd name="connsiteX104" fmla="*/ 4217399 w 5160919"/>
                <a:gd name="connsiteY104" fmla="*/ 2124357 h 2958927"/>
                <a:gd name="connsiteX105" fmla="*/ 4225059 w 5160919"/>
                <a:gd name="connsiteY105" fmla="*/ 2159012 h 2958927"/>
                <a:gd name="connsiteX106" fmla="*/ 4205426 w 5160919"/>
                <a:gd name="connsiteY106" fmla="*/ 2166896 h 2958927"/>
                <a:gd name="connsiteX107" fmla="*/ 4221787 w 5160919"/>
                <a:gd name="connsiteY107" fmla="*/ 2180728 h 2958927"/>
                <a:gd name="connsiteX108" fmla="*/ 4196130 w 5160919"/>
                <a:gd name="connsiteY108" fmla="*/ 2205568 h 2958927"/>
                <a:gd name="connsiteX109" fmla="*/ 4216135 w 5160919"/>
                <a:gd name="connsiteY109" fmla="*/ 2306635 h 2958927"/>
                <a:gd name="connsiteX110" fmla="*/ 4265144 w 5160919"/>
                <a:gd name="connsiteY110" fmla="*/ 2297042 h 2958927"/>
                <a:gd name="connsiteX111" fmla="*/ 4325458 w 5160919"/>
                <a:gd name="connsiteY111" fmla="*/ 2404431 h 2958927"/>
                <a:gd name="connsiteX112" fmla="*/ 4319732 w 5160919"/>
                <a:gd name="connsiteY112" fmla="*/ 2459613 h 2958927"/>
                <a:gd name="connsiteX113" fmla="*/ 4375136 w 5160919"/>
                <a:gd name="connsiteY113" fmla="*/ 2452474 h 2958927"/>
                <a:gd name="connsiteX114" fmla="*/ 4404884 w 5160919"/>
                <a:gd name="connsiteY114" fmla="*/ 2489732 h 2958927"/>
                <a:gd name="connsiteX115" fmla="*/ 4375136 w 5160919"/>
                <a:gd name="connsiteY115" fmla="*/ 2562168 h 2958927"/>
                <a:gd name="connsiteX116" fmla="*/ 4440804 w 5160919"/>
                <a:gd name="connsiteY116" fmla="*/ 2590503 h 2958927"/>
                <a:gd name="connsiteX117" fmla="*/ 4434259 w 5160919"/>
                <a:gd name="connsiteY117" fmla="*/ 2649775 h 2958927"/>
                <a:gd name="connsiteX118" fmla="*/ 4406669 w 5160919"/>
                <a:gd name="connsiteY118" fmla="*/ 2654460 h 2958927"/>
                <a:gd name="connsiteX119" fmla="*/ 4388820 w 5160919"/>
                <a:gd name="connsiteY119" fmla="*/ 2714327 h 2958927"/>
                <a:gd name="connsiteX120" fmla="*/ 4350967 w 5160919"/>
                <a:gd name="connsiteY120" fmla="*/ 2742141 h 2958927"/>
                <a:gd name="connsiteX121" fmla="*/ 4356618 w 5160919"/>
                <a:gd name="connsiteY121" fmla="*/ 2761552 h 2958927"/>
                <a:gd name="connsiteX122" fmla="*/ 4382796 w 5160919"/>
                <a:gd name="connsiteY122" fmla="*/ 2760213 h 2958927"/>
                <a:gd name="connsiteX123" fmla="*/ 4382945 w 5160919"/>
                <a:gd name="connsiteY123" fmla="*/ 2790630 h 2958927"/>
                <a:gd name="connsiteX124" fmla="*/ 4340406 w 5160919"/>
                <a:gd name="connsiteY124" fmla="*/ 2836888 h 2958927"/>
                <a:gd name="connsiteX125" fmla="*/ 4304932 w 5160919"/>
                <a:gd name="connsiteY125" fmla="*/ 2854067 h 2958927"/>
                <a:gd name="connsiteX126" fmla="*/ 4222456 w 5160919"/>
                <a:gd name="connsiteY126" fmla="*/ 2817105 h 2958927"/>
                <a:gd name="connsiteX127" fmla="*/ 4203121 w 5160919"/>
                <a:gd name="connsiteY127" fmla="*/ 2867825 h 2958927"/>
                <a:gd name="connsiteX128" fmla="*/ 4063901 w 5160919"/>
                <a:gd name="connsiteY128" fmla="*/ 2840012 h 2958927"/>
                <a:gd name="connsiteX129" fmla="*/ 4014595 w 5160919"/>
                <a:gd name="connsiteY129" fmla="*/ 2890731 h 2958927"/>
                <a:gd name="connsiteX130" fmla="*/ 4008348 w 5160919"/>
                <a:gd name="connsiteY130" fmla="*/ 2938030 h 2958927"/>
                <a:gd name="connsiteX131" fmla="*/ 3980310 w 5160919"/>
                <a:gd name="connsiteY131" fmla="*/ 2903820 h 2958927"/>
                <a:gd name="connsiteX132" fmla="*/ 3929070 w 5160919"/>
                <a:gd name="connsiteY132" fmla="*/ 2887607 h 2958927"/>
                <a:gd name="connsiteX133" fmla="*/ 3907280 w 5160919"/>
                <a:gd name="connsiteY133" fmla="*/ 2916909 h 2958927"/>
                <a:gd name="connsiteX134" fmla="*/ 3826069 w 5160919"/>
                <a:gd name="connsiteY134" fmla="*/ 2934460 h 2958927"/>
                <a:gd name="connsiteX135" fmla="*/ 3807700 w 5160919"/>
                <a:gd name="connsiteY135" fmla="*/ 2958927 h 2958927"/>
                <a:gd name="connsiteX136" fmla="*/ 3775349 w 5160919"/>
                <a:gd name="connsiteY136" fmla="*/ 2913190 h 2958927"/>
                <a:gd name="connsiteX137" fmla="*/ 3799891 w 5160919"/>
                <a:gd name="connsiteY137" fmla="*/ 2892962 h 2958927"/>
                <a:gd name="connsiteX138" fmla="*/ 3798032 w 5160919"/>
                <a:gd name="connsiteY138" fmla="*/ 2866040 h 2958927"/>
                <a:gd name="connsiteX139" fmla="*/ 3763896 w 5160919"/>
                <a:gd name="connsiteY139" fmla="*/ 2837334 h 2958927"/>
                <a:gd name="connsiteX140" fmla="*/ 3782712 w 5160919"/>
                <a:gd name="connsiteY140" fmla="*/ 2803794 h 2958927"/>
                <a:gd name="connsiteX141" fmla="*/ 3758244 w 5160919"/>
                <a:gd name="connsiteY141" fmla="*/ 2797770 h 2958927"/>
                <a:gd name="connsiteX142" fmla="*/ 3745230 w 5160919"/>
                <a:gd name="connsiteY142" fmla="*/ 2740803 h 2958927"/>
                <a:gd name="connsiteX143" fmla="*/ 3628767 w 5160919"/>
                <a:gd name="connsiteY143" fmla="*/ 2663086 h 2958927"/>
                <a:gd name="connsiteX144" fmla="*/ 3614042 w 5160919"/>
                <a:gd name="connsiteY144" fmla="*/ 2694099 h 2958927"/>
                <a:gd name="connsiteX145" fmla="*/ 3578122 w 5160919"/>
                <a:gd name="connsiteY145" fmla="*/ 2706964 h 2958927"/>
                <a:gd name="connsiteX146" fmla="*/ 3566967 w 5160919"/>
                <a:gd name="connsiteY146" fmla="*/ 2666210 h 2958927"/>
                <a:gd name="connsiteX147" fmla="*/ 3603482 w 5160919"/>
                <a:gd name="connsiteY147" fmla="*/ 2611624 h 2958927"/>
                <a:gd name="connsiteX148" fmla="*/ 3523164 w 5160919"/>
                <a:gd name="connsiteY148" fmla="*/ 2525801 h 2958927"/>
                <a:gd name="connsiteX149" fmla="*/ 3509703 w 5160919"/>
                <a:gd name="connsiteY149" fmla="*/ 2516431 h 2958927"/>
                <a:gd name="connsiteX150" fmla="*/ 3475270 w 5160919"/>
                <a:gd name="connsiteY150" fmla="*/ 2541865 h 2958927"/>
                <a:gd name="connsiteX151" fmla="*/ 3421054 w 5160919"/>
                <a:gd name="connsiteY151" fmla="*/ 2518662 h 2958927"/>
                <a:gd name="connsiteX152" fmla="*/ 3364311 w 5160919"/>
                <a:gd name="connsiteY152" fmla="*/ 2524016 h 2958927"/>
                <a:gd name="connsiteX153" fmla="*/ 3358362 w 5160919"/>
                <a:gd name="connsiteY153" fmla="*/ 2474114 h 2958927"/>
                <a:gd name="connsiteX154" fmla="*/ 3307939 w 5160919"/>
                <a:gd name="connsiteY154" fmla="*/ 2479246 h 2958927"/>
                <a:gd name="connsiteX155" fmla="*/ 3259897 w 5160919"/>
                <a:gd name="connsiteY155" fmla="*/ 2368957 h 2958927"/>
                <a:gd name="connsiteX156" fmla="*/ 3216465 w 5160919"/>
                <a:gd name="connsiteY156" fmla="*/ 2371634 h 2958927"/>
                <a:gd name="connsiteX157" fmla="*/ 3135329 w 5160919"/>
                <a:gd name="connsiteY157" fmla="*/ 2325376 h 2958927"/>
                <a:gd name="connsiteX158" fmla="*/ 3116959 w 5160919"/>
                <a:gd name="connsiteY158" fmla="*/ 2285589 h 2958927"/>
                <a:gd name="connsiteX159" fmla="*/ 3108767 w 5160919"/>
                <a:gd name="connsiteY159" fmla="*/ 2284880 h 2958927"/>
                <a:gd name="connsiteX160" fmla="*/ 3073570 w 5160919"/>
                <a:gd name="connsiteY160" fmla="*/ 2284880 h 2958927"/>
                <a:gd name="connsiteX161" fmla="*/ 3020724 w 5160919"/>
                <a:gd name="connsiteY161" fmla="*/ 2314444 h 2958927"/>
                <a:gd name="connsiteX162" fmla="*/ 2908501 w 5160919"/>
                <a:gd name="connsiteY162" fmla="*/ 2301057 h 2958927"/>
                <a:gd name="connsiteX163" fmla="*/ 2942190 w 5160919"/>
                <a:gd name="connsiteY163" fmla="*/ 2241785 h 2958927"/>
                <a:gd name="connsiteX164" fmla="*/ 2902105 w 5160919"/>
                <a:gd name="connsiteY164" fmla="*/ 2136404 h 2958927"/>
                <a:gd name="connsiteX165" fmla="*/ 2921812 w 5160919"/>
                <a:gd name="connsiteY165" fmla="*/ 2135735 h 2958927"/>
                <a:gd name="connsiteX166" fmla="*/ 2961600 w 5160919"/>
                <a:gd name="connsiteY166" fmla="*/ 2040616 h 2958927"/>
                <a:gd name="connsiteX167" fmla="*/ 2902402 w 5160919"/>
                <a:gd name="connsiteY167" fmla="*/ 1953901 h 2958927"/>
                <a:gd name="connsiteX168" fmla="*/ 2820820 w 5160919"/>
                <a:gd name="connsiteY168" fmla="*/ 1931666 h 2958927"/>
                <a:gd name="connsiteX169" fmla="*/ 2818811 w 5160919"/>
                <a:gd name="connsiteY169" fmla="*/ 1907867 h 2958927"/>
                <a:gd name="connsiteX170" fmla="*/ 2823571 w 5160919"/>
                <a:gd name="connsiteY170" fmla="*/ 1877153 h 2958927"/>
                <a:gd name="connsiteX171" fmla="*/ 2860161 w 5160919"/>
                <a:gd name="connsiteY171" fmla="*/ 1850678 h 2958927"/>
                <a:gd name="connsiteX172" fmla="*/ 2862317 w 5160919"/>
                <a:gd name="connsiteY172" fmla="*/ 1780175 h 2958927"/>
                <a:gd name="connsiteX173" fmla="*/ 2893404 w 5160919"/>
                <a:gd name="connsiteY173" fmla="*/ 1752361 h 2958927"/>
                <a:gd name="connsiteX174" fmla="*/ 2862912 w 5160919"/>
                <a:gd name="connsiteY174" fmla="*/ 1691899 h 2958927"/>
                <a:gd name="connsiteX175" fmla="*/ 2888942 w 5160919"/>
                <a:gd name="connsiteY175" fmla="*/ 1686991 h 2958927"/>
                <a:gd name="connsiteX176" fmla="*/ 2907757 w 5160919"/>
                <a:gd name="connsiteY176" fmla="*/ 1609647 h 2958927"/>
                <a:gd name="connsiteX177" fmla="*/ 2938025 w 5160919"/>
                <a:gd name="connsiteY177" fmla="*/ 1640213 h 2958927"/>
                <a:gd name="connsiteX178" fmla="*/ 2931778 w 5160919"/>
                <a:gd name="connsiteY178" fmla="*/ 1568892 h 2958927"/>
                <a:gd name="connsiteX179" fmla="*/ 2973128 w 5160919"/>
                <a:gd name="connsiteY179" fmla="*/ 1530667 h 2958927"/>
                <a:gd name="connsiteX180" fmla="*/ 2944941 w 5160919"/>
                <a:gd name="connsiteY180" fmla="*/ 1494151 h 2958927"/>
                <a:gd name="connsiteX181" fmla="*/ 2885298 w 5160919"/>
                <a:gd name="connsiteY181" fmla="*/ 1491251 h 2958927"/>
                <a:gd name="connsiteX182" fmla="*/ 2872581 w 5160919"/>
                <a:gd name="connsiteY182" fmla="*/ 1459272 h 2958927"/>
                <a:gd name="connsiteX183" fmla="*/ 2780289 w 5160919"/>
                <a:gd name="connsiteY183" fmla="*/ 1530890 h 2958927"/>
                <a:gd name="connsiteX184" fmla="*/ 2762068 w 5160919"/>
                <a:gd name="connsiteY184" fmla="*/ 1586890 h 2958927"/>
                <a:gd name="connsiteX185" fmla="*/ 2680039 w 5160919"/>
                <a:gd name="connsiteY185" fmla="*/ 1646757 h 2958927"/>
                <a:gd name="connsiteX186" fmla="*/ 2660406 w 5160919"/>
                <a:gd name="connsiteY186" fmla="*/ 1688330 h 2958927"/>
                <a:gd name="connsiteX187" fmla="*/ 2688591 w 5160919"/>
                <a:gd name="connsiteY187" fmla="*/ 1722911 h 2958927"/>
                <a:gd name="connsiteX188" fmla="*/ 2666206 w 5160919"/>
                <a:gd name="connsiteY188" fmla="*/ 1779729 h 2958927"/>
                <a:gd name="connsiteX189" fmla="*/ 2678774 w 5160919"/>
                <a:gd name="connsiteY189" fmla="*/ 1847107 h 2958927"/>
                <a:gd name="connsiteX190" fmla="*/ 2541935 w 5160919"/>
                <a:gd name="connsiteY190" fmla="*/ 1866816 h 2958927"/>
                <a:gd name="connsiteX191" fmla="*/ 2459906 w 5160919"/>
                <a:gd name="connsiteY191" fmla="*/ 1906083 h 2958927"/>
                <a:gd name="connsiteX192" fmla="*/ 2435885 w 5160919"/>
                <a:gd name="connsiteY192" fmla="*/ 1947803 h 2958927"/>
                <a:gd name="connsiteX193" fmla="*/ 2304683 w 5160919"/>
                <a:gd name="connsiteY193" fmla="*/ 1967680 h 2958927"/>
                <a:gd name="connsiteX194" fmla="*/ 2304551 w 5160919"/>
                <a:gd name="connsiteY194" fmla="*/ 1967958 h 2958927"/>
                <a:gd name="connsiteX195" fmla="*/ 2186081 w 5160919"/>
                <a:gd name="connsiteY195" fmla="*/ 1942375 h 2958927"/>
                <a:gd name="connsiteX196" fmla="*/ 2125619 w 5160919"/>
                <a:gd name="connsiteY196" fmla="*/ 1906306 h 2958927"/>
                <a:gd name="connsiteX197" fmla="*/ 1960520 w 5160919"/>
                <a:gd name="connsiteY197" fmla="*/ 1935682 h 2958927"/>
                <a:gd name="connsiteX198" fmla="*/ 1956355 w 5160919"/>
                <a:gd name="connsiteY198" fmla="*/ 1904075 h 2958927"/>
                <a:gd name="connsiteX199" fmla="*/ 1884440 w 5160919"/>
                <a:gd name="connsiteY199" fmla="*/ 1884813 h 2958927"/>
                <a:gd name="connsiteX200" fmla="*/ 1913518 w 5160919"/>
                <a:gd name="connsiteY200" fmla="*/ 1836325 h 2958927"/>
                <a:gd name="connsiteX201" fmla="*/ 1875887 w 5160919"/>
                <a:gd name="connsiteY201" fmla="*/ 1794826 h 2958927"/>
                <a:gd name="connsiteX202" fmla="*/ 1910618 w 5160919"/>
                <a:gd name="connsiteY202" fmla="*/ 1730349 h 2958927"/>
                <a:gd name="connsiteX203" fmla="*/ 1958511 w 5160919"/>
                <a:gd name="connsiteY203" fmla="*/ 1727671 h 2958927"/>
                <a:gd name="connsiteX204" fmla="*/ 2012057 w 5160919"/>
                <a:gd name="connsiteY204" fmla="*/ 1682975 h 2958927"/>
                <a:gd name="connsiteX205" fmla="*/ 1964312 w 5160919"/>
                <a:gd name="connsiteY205" fmla="*/ 1601764 h 2958927"/>
                <a:gd name="connsiteX206" fmla="*/ 1968328 w 5160919"/>
                <a:gd name="connsiteY206" fmla="*/ 1539666 h 2958927"/>
                <a:gd name="connsiteX207" fmla="*/ 1900801 w 5160919"/>
                <a:gd name="connsiteY207" fmla="*/ 1538550 h 2958927"/>
                <a:gd name="connsiteX208" fmla="*/ 1902512 w 5160919"/>
                <a:gd name="connsiteY208" fmla="*/ 1554317 h 2958927"/>
                <a:gd name="connsiteX209" fmla="*/ 1864434 w 5160919"/>
                <a:gd name="connsiteY209" fmla="*/ 1538104 h 2958927"/>
                <a:gd name="connsiteX210" fmla="*/ 1902883 w 5160919"/>
                <a:gd name="connsiteY210" fmla="*/ 1471469 h 2958927"/>
                <a:gd name="connsiteX211" fmla="*/ 1896636 w 5160919"/>
                <a:gd name="connsiteY211" fmla="*/ 1359246 h 2958927"/>
                <a:gd name="connsiteX212" fmla="*/ 1928615 w 5160919"/>
                <a:gd name="connsiteY212" fmla="*/ 1351809 h 2958927"/>
                <a:gd name="connsiteX213" fmla="*/ 1998522 w 5160919"/>
                <a:gd name="connsiteY213" fmla="*/ 1269260 h 2958927"/>
                <a:gd name="connsiteX214" fmla="*/ 1980153 w 5160919"/>
                <a:gd name="connsiteY214" fmla="*/ 1225679 h 2958927"/>
                <a:gd name="connsiteX215" fmla="*/ 1935903 w 5160919"/>
                <a:gd name="connsiteY215" fmla="*/ 1218242 h 2958927"/>
                <a:gd name="connsiteX216" fmla="*/ 1913369 w 5160919"/>
                <a:gd name="connsiteY216" fmla="*/ 1187081 h 2958927"/>
                <a:gd name="connsiteX217" fmla="*/ 1895297 w 5160919"/>
                <a:gd name="connsiteY217" fmla="*/ 1219134 h 2958927"/>
                <a:gd name="connsiteX218" fmla="*/ 1920434 w 5160919"/>
                <a:gd name="connsiteY218" fmla="*/ 1256840 h 2958927"/>
                <a:gd name="connsiteX219" fmla="*/ 1877598 w 5160919"/>
                <a:gd name="connsiteY219" fmla="*/ 1257509 h 2958927"/>
                <a:gd name="connsiteX220" fmla="*/ 1847627 w 5160919"/>
                <a:gd name="connsiteY220" fmla="*/ 1154805 h 2958927"/>
                <a:gd name="connsiteX221" fmla="*/ 1817508 w 5160919"/>
                <a:gd name="connsiteY221" fmla="*/ 1131305 h 2958927"/>
                <a:gd name="connsiteX222" fmla="*/ 1788876 w 5160919"/>
                <a:gd name="connsiteY222" fmla="*/ 1138072 h 2958927"/>
                <a:gd name="connsiteX223" fmla="*/ 1713912 w 5160919"/>
                <a:gd name="connsiteY223" fmla="*/ 1029344 h 2958927"/>
                <a:gd name="connsiteX224" fmla="*/ 1659548 w 5160919"/>
                <a:gd name="connsiteY224" fmla="*/ 1066231 h 2958927"/>
                <a:gd name="connsiteX225" fmla="*/ 1640137 w 5160919"/>
                <a:gd name="connsiteY225" fmla="*/ 1054035 h 2958927"/>
                <a:gd name="connsiteX226" fmla="*/ 1632626 w 5160919"/>
                <a:gd name="connsiteY226" fmla="*/ 1069429 h 2958927"/>
                <a:gd name="connsiteX227" fmla="*/ 1631436 w 5160919"/>
                <a:gd name="connsiteY227" fmla="*/ 1053142 h 2958927"/>
                <a:gd name="connsiteX228" fmla="*/ 1536541 w 5160919"/>
                <a:gd name="connsiteY228" fmla="*/ 1101705 h 2958927"/>
                <a:gd name="connsiteX229" fmla="*/ 1461428 w 5160919"/>
                <a:gd name="connsiteY229" fmla="*/ 1044962 h 2958927"/>
                <a:gd name="connsiteX230" fmla="*/ 1426698 w 5160919"/>
                <a:gd name="connsiteY230" fmla="*/ 1043846 h 2958927"/>
                <a:gd name="connsiteX231" fmla="*/ 1409593 w 5160919"/>
                <a:gd name="connsiteY231" fmla="*/ 1064001 h 2958927"/>
                <a:gd name="connsiteX232" fmla="*/ 1399925 w 5160919"/>
                <a:gd name="connsiteY232" fmla="*/ 1040053 h 2958927"/>
                <a:gd name="connsiteX233" fmla="*/ 1312838 w 5160919"/>
                <a:gd name="connsiteY233" fmla="*/ 1047044 h 2958927"/>
                <a:gd name="connsiteX234" fmla="*/ 1292907 w 5160919"/>
                <a:gd name="connsiteY234" fmla="*/ 1064893 h 2958927"/>
                <a:gd name="connsiteX235" fmla="*/ 1286809 w 5160919"/>
                <a:gd name="connsiteY235" fmla="*/ 1132718 h 2958927"/>
                <a:gd name="connsiteX236" fmla="*/ 1256838 w 5160919"/>
                <a:gd name="connsiteY236" fmla="*/ 1116207 h 2958927"/>
                <a:gd name="connsiteX237" fmla="*/ 1269556 w 5160919"/>
                <a:gd name="connsiteY237" fmla="*/ 1147592 h 2958927"/>
                <a:gd name="connsiteX238" fmla="*/ 1255500 w 5160919"/>
                <a:gd name="connsiteY238" fmla="*/ 1151236 h 2958927"/>
                <a:gd name="connsiteX239" fmla="*/ 1205598 w 5160919"/>
                <a:gd name="connsiteY239" fmla="*/ 1084377 h 2958927"/>
                <a:gd name="connsiteX240" fmla="*/ 1183436 w 5160919"/>
                <a:gd name="connsiteY240" fmla="*/ 1005472 h 2958927"/>
                <a:gd name="connsiteX241" fmla="*/ 1207457 w 5160919"/>
                <a:gd name="connsiteY241" fmla="*/ 930136 h 2958927"/>
                <a:gd name="connsiteX242" fmla="*/ 1185742 w 5160919"/>
                <a:gd name="connsiteY242" fmla="*/ 809211 h 2958927"/>
                <a:gd name="connsiteX243" fmla="*/ 1110406 w 5160919"/>
                <a:gd name="connsiteY243" fmla="*/ 719894 h 2958927"/>
                <a:gd name="connsiteX244" fmla="*/ 1073816 w 5160919"/>
                <a:gd name="connsiteY244" fmla="*/ 732388 h 2958927"/>
                <a:gd name="connsiteX245" fmla="*/ 1052695 w 5160919"/>
                <a:gd name="connsiteY245" fmla="*/ 709928 h 2958927"/>
                <a:gd name="connsiteX246" fmla="*/ 954157 w 5160919"/>
                <a:gd name="connsiteY246" fmla="*/ 739899 h 2958927"/>
                <a:gd name="connsiteX247" fmla="*/ 947537 w 5160919"/>
                <a:gd name="connsiteY247" fmla="*/ 714019 h 2958927"/>
                <a:gd name="connsiteX248" fmla="*/ 980557 w 5160919"/>
                <a:gd name="connsiteY248" fmla="*/ 657498 h 2958927"/>
                <a:gd name="connsiteX249" fmla="*/ 916749 w 5160919"/>
                <a:gd name="connsiteY249" fmla="*/ 635708 h 2958927"/>
                <a:gd name="connsiteX250" fmla="*/ 877110 w 5160919"/>
                <a:gd name="connsiteY250" fmla="*/ 696319 h 2958927"/>
                <a:gd name="connsiteX251" fmla="*/ 862236 w 5160919"/>
                <a:gd name="connsiteY251" fmla="*/ 687469 h 2958927"/>
                <a:gd name="connsiteX252" fmla="*/ 773960 w 5160919"/>
                <a:gd name="connsiteY252" fmla="*/ 731049 h 2958927"/>
                <a:gd name="connsiteX253" fmla="*/ 752839 w 5160919"/>
                <a:gd name="connsiteY253" fmla="*/ 702046 h 2958927"/>
                <a:gd name="connsiteX254" fmla="*/ 651697 w 5160919"/>
                <a:gd name="connsiteY254" fmla="*/ 655787 h 2958927"/>
                <a:gd name="connsiteX255" fmla="*/ 633476 w 5160919"/>
                <a:gd name="connsiteY255" fmla="*/ 623362 h 2958927"/>
                <a:gd name="connsiteX256" fmla="*/ 633625 w 5160919"/>
                <a:gd name="connsiteY256" fmla="*/ 495002 h 2958927"/>
                <a:gd name="connsiteX257" fmla="*/ 576212 w 5160919"/>
                <a:gd name="connsiteY257" fmla="*/ 352435 h 2958927"/>
                <a:gd name="connsiteX258" fmla="*/ 613843 w 5160919"/>
                <a:gd name="connsiteY258" fmla="*/ 310566 h 2958927"/>
                <a:gd name="connsiteX259" fmla="*/ 595920 w 5160919"/>
                <a:gd name="connsiteY259" fmla="*/ 281413 h 2958927"/>
                <a:gd name="connsiteX260" fmla="*/ 607224 w 5160919"/>
                <a:gd name="connsiteY260" fmla="*/ 253153 h 2958927"/>
                <a:gd name="connsiteX261" fmla="*/ 509280 w 5160919"/>
                <a:gd name="connsiteY261" fmla="*/ 202359 h 2958927"/>
                <a:gd name="connsiteX262" fmla="*/ 518279 w 5160919"/>
                <a:gd name="connsiteY262" fmla="*/ 177742 h 2958927"/>
                <a:gd name="connsiteX263" fmla="*/ 487043 w 5160919"/>
                <a:gd name="connsiteY263" fmla="*/ 128733 h 2958927"/>
                <a:gd name="connsiteX264" fmla="*/ 548398 w 5160919"/>
                <a:gd name="connsiteY264" fmla="*/ 105455 h 2958927"/>
                <a:gd name="connsiteX265" fmla="*/ 609753 w 5160919"/>
                <a:gd name="connsiteY265" fmla="*/ 138104 h 2958927"/>
                <a:gd name="connsiteX266" fmla="*/ 672966 w 5160919"/>
                <a:gd name="connsiteY266" fmla="*/ 130146 h 2958927"/>
                <a:gd name="connsiteX267" fmla="*/ 700037 w 5160919"/>
                <a:gd name="connsiteY267" fmla="*/ 207192 h 2958927"/>
                <a:gd name="connsiteX268" fmla="*/ 751128 w 5160919"/>
                <a:gd name="connsiteY268" fmla="*/ 234560 h 2958927"/>
                <a:gd name="connsiteX269" fmla="*/ 818284 w 5160919"/>
                <a:gd name="connsiteY269" fmla="*/ 150672 h 2958927"/>
                <a:gd name="connsiteX270" fmla="*/ 858517 w 5160919"/>
                <a:gd name="connsiteY270" fmla="*/ 144722 h 2958927"/>
                <a:gd name="connsiteX271" fmla="*/ 858517 w 5160919"/>
                <a:gd name="connsiteY271" fmla="*/ 135798 h 2958927"/>
                <a:gd name="connsiteX272" fmla="*/ 895479 w 5160919"/>
                <a:gd name="connsiteY272" fmla="*/ 102035 h 2958927"/>
                <a:gd name="connsiteX273" fmla="*/ 944935 w 5160919"/>
                <a:gd name="connsiteY273" fmla="*/ 125089 h 2958927"/>
                <a:gd name="connsiteX274" fmla="*/ 1009338 w 5160919"/>
                <a:gd name="connsiteY274" fmla="*/ 109769 h 2958927"/>
                <a:gd name="connsiteX275" fmla="*/ 1014098 w 5160919"/>
                <a:gd name="connsiteY275" fmla="*/ 180197 h 2958927"/>
                <a:gd name="connsiteX276" fmla="*/ 1113083 w 5160919"/>
                <a:gd name="connsiteY276" fmla="*/ 183618 h 2958927"/>
                <a:gd name="connsiteX277" fmla="*/ 1134352 w 5160919"/>
                <a:gd name="connsiteY277" fmla="*/ 206152 h 2958927"/>
                <a:gd name="connsiteX278" fmla="*/ 1142310 w 5160919"/>
                <a:gd name="connsiteY278" fmla="*/ 208680 h 2958927"/>
                <a:gd name="connsiteX279" fmla="*/ 1210879 w 5160919"/>
                <a:gd name="connsiteY279" fmla="*/ 91474 h 2958927"/>
                <a:gd name="connsiteX280" fmla="*/ 1258475 w 5160919"/>
                <a:gd name="connsiteY280" fmla="*/ 69312 h 2958927"/>
                <a:gd name="connsiteX281" fmla="*/ 1264424 w 5160919"/>
                <a:gd name="connsiteY281" fmla="*/ 102406 h 2958927"/>
                <a:gd name="connsiteX282" fmla="*/ 1328828 w 5160919"/>
                <a:gd name="connsiteY282" fmla="*/ 71395 h 2958927"/>
                <a:gd name="connsiteX283" fmla="*/ 1321763 w 5160919"/>
                <a:gd name="connsiteY283" fmla="*/ 94226 h 2958927"/>
                <a:gd name="connsiteX284" fmla="*/ 1352700 w 5160919"/>
                <a:gd name="connsiteY284" fmla="*/ 147846 h 2958927"/>
                <a:gd name="connsiteX285" fmla="*/ 1404461 w 5160919"/>
                <a:gd name="connsiteY285" fmla="*/ 142566 h 2958927"/>
                <a:gd name="connsiteX286" fmla="*/ 1445290 w 5160919"/>
                <a:gd name="connsiteY286" fmla="*/ 162199 h 2958927"/>
                <a:gd name="connsiteX287" fmla="*/ 1504487 w 5160919"/>
                <a:gd name="connsiteY287" fmla="*/ 140335 h 2958927"/>
                <a:gd name="connsiteX288" fmla="*/ 1527914 w 5160919"/>
                <a:gd name="connsiteY288" fmla="*/ 182948 h 2958927"/>
                <a:gd name="connsiteX289" fmla="*/ 1519361 w 5160919"/>
                <a:gd name="connsiteY289" fmla="*/ 234486 h 2958927"/>
                <a:gd name="connsiteX290" fmla="*/ 1551043 w 5160919"/>
                <a:gd name="connsiteY290" fmla="*/ 277769 h 2958927"/>
                <a:gd name="connsiteX291" fmla="*/ 1612546 w 5160919"/>
                <a:gd name="connsiteY291" fmla="*/ 282529 h 2958927"/>
                <a:gd name="connsiteX292" fmla="*/ 1622214 w 5160919"/>
                <a:gd name="connsiteY292" fmla="*/ 282529 h 2958927"/>
                <a:gd name="connsiteX293" fmla="*/ 1751394 w 5160919"/>
                <a:gd name="connsiteY293" fmla="*/ 253822 h 2958927"/>
                <a:gd name="connsiteX294" fmla="*/ 1764110 w 5160919"/>
                <a:gd name="connsiteY294" fmla="*/ 270257 h 2958927"/>
                <a:gd name="connsiteX295" fmla="*/ 1801592 w 5160919"/>
                <a:gd name="connsiteY295" fmla="*/ 223331 h 2958927"/>
                <a:gd name="connsiteX296" fmla="*/ 1801592 w 5160919"/>
                <a:gd name="connsiteY296" fmla="*/ 228611 h 2958927"/>
                <a:gd name="connsiteX297" fmla="*/ 1822119 w 5160919"/>
                <a:gd name="connsiteY297" fmla="*/ 241402 h 2958927"/>
                <a:gd name="connsiteX298" fmla="*/ 1840219 w 5160919"/>
                <a:gd name="connsiteY298" fmla="*/ 243874 h 2958927"/>
                <a:gd name="connsiteX299" fmla="*/ 1840562 w 5160919"/>
                <a:gd name="connsiteY299" fmla="*/ 243783 h 2958927"/>
                <a:gd name="connsiteX300" fmla="*/ 1822044 w 5160919"/>
                <a:gd name="connsiteY300" fmla="*/ 241328 h 2958927"/>
                <a:gd name="connsiteX301" fmla="*/ 1901470 w 5160919"/>
                <a:gd name="connsiteY301" fmla="*/ 187039 h 2958927"/>
                <a:gd name="connsiteX302" fmla="*/ 1936870 w 5160919"/>
                <a:gd name="connsiteY302" fmla="*/ 241105 h 2958927"/>
                <a:gd name="connsiteX303" fmla="*/ 1977847 w 5160919"/>
                <a:gd name="connsiteY303" fmla="*/ 236494 h 2958927"/>
                <a:gd name="connsiteX304" fmla="*/ 2035260 w 5160919"/>
                <a:gd name="connsiteY304" fmla="*/ 281190 h 2958927"/>
                <a:gd name="connsiteX305" fmla="*/ 2056828 w 5160919"/>
                <a:gd name="connsiteY305" fmla="*/ 257243 h 2958927"/>
                <a:gd name="connsiteX306" fmla="*/ 2120934 w 5160919"/>
                <a:gd name="connsiteY306" fmla="*/ 257243 h 2958927"/>
                <a:gd name="connsiteX307" fmla="*/ 2132461 w 5160919"/>
                <a:gd name="connsiteY307" fmla="*/ 210316 h 2958927"/>
                <a:gd name="connsiteX308" fmla="*/ 2162729 w 5160919"/>
                <a:gd name="connsiteY308" fmla="*/ 218274 h 2958927"/>
                <a:gd name="connsiteX309" fmla="*/ 2147558 w 5160919"/>
                <a:gd name="connsiteY309" fmla="*/ 191649 h 2958927"/>
                <a:gd name="connsiteX310" fmla="*/ 2162580 w 5160919"/>
                <a:gd name="connsiteY310" fmla="*/ 177520 h 2958927"/>
                <a:gd name="connsiteX311" fmla="*/ 2186750 w 5160919"/>
                <a:gd name="connsiteY311" fmla="*/ 217158 h 2958927"/>
                <a:gd name="connsiteX312" fmla="*/ 2217837 w 5160919"/>
                <a:gd name="connsiteY312" fmla="*/ 217827 h 2958927"/>
                <a:gd name="connsiteX313" fmla="*/ 2217837 w 5160919"/>
                <a:gd name="connsiteY313" fmla="*/ 189344 h 2958927"/>
                <a:gd name="connsiteX314" fmla="*/ 2392306 w 5160919"/>
                <a:gd name="connsiteY314" fmla="*/ 128510 h 2958927"/>
                <a:gd name="connsiteX315" fmla="*/ 2391042 w 5160919"/>
                <a:gd name="connsiteY315" fmla="*/ 158332 h 2958927"/>
                <a:gd name="connsiteX316" fmla="*/ 2438341 w 5160919"/>
                <a:gd name="connsiteY316" fmla="*/ 191873 h 2958927"/>
                <a:gd name="connsiteX317" fmla="*/ 2439308 w 5160919"/>
                <a:gd name="connsiteY317" fmla="*/ 166066 h 2958927"/>
                <a:gd name="connsiteX318" fmla="*/ 2510182 w 5160919"/>
                <a:gd name="connsiteY318" fmla="*/ 147846 h 2958927"/>
                <a:gd name="connsiteX319" fmla="*/ 2540301 w 5160919"/>
                <a:gd name="connsiteY319" fmla="*/ 109323 h 2958927"/>
                <a:gd name="connsiteX320" fmla="*/ 2552721 w 5160919"/>
                <a:gd name="connsiteY320" fmla="*/ 161307 h 2958927"/>
                <a:gd name="connsiteX321" fmla="*/ 2596598 w 5160919"/>
                <a:gd name="connsiteY321" fmla="*/ 157886 h 2958927"/>
                <a:gd name="connsiteX322" fmla="*/ 2627238 w 5160919"/>
                <a:gd name="connsiteY322" fmla="*/ 128213 h 2958927"/>
                <a:gd name="connsiteX323" fmla="*/ 2601210 w 5160919"/>
                <a:gd name="connsiteY323" fmla="*/ 90136 h 2958927"/>
                <a:gd name="connsiteX324" fmla="*/ 2608721 w 5160919"/>
                <a:gd name="connsiteY324" fmla="*/ 29004 h 2958927"/>
                <a:gd name="connsiteX325" fmla="*/ 2681379 w 5160919"/>
                <a:gd name="connsiteY325" fmla="*/ 51389 h 2958927"/>
                <a:gd name="connsiteX326" fmla="*/ 2708375 w 5160919"/>
                <a:gd name="connsiteY326" fmla="*/ 36739 h 2958927"/>
                <a:gd name="connsiteX327" fmla="*/ 2714176 w 5160919"/>
                <a:gd name="connsiteY327" fmla="*/ 52282 h 2958927"/>
                <a:gd name="connsiteX328" fmla="*/ 2727935 w 5160919"/>
                <a:gd name="connsiteY328" fmla="*/ 22385 h 2958927"/>
                <a:gd name="connsiteX329" fmla="*/ 2779026 w 5160919"/>
                <a:gd name="connsiteY329" fmla="*/ 11899 h 2958927"/>
                <a:gd name="connsiteX330" fmla="*/ 2824465 w 5160919"/>
                <a:gd name="connsiteY330" fmla="*/ 30789 h 2958927"/>
                <a:gd name="connsiteX331" fmla="*/ 2855403 w 5160919"/>
                <a:gd name="connsiteY331" fmla="*/ 80095 h 2958927"/>
                <a:gd name="connsiteX332" fmla="*/ 2888199 w 5160919"/>
                <a:gd name="connsiteY332" fmla="*/ 82178 h 2958927"/>
                <a:gd name="connsiteX333" fmla="*/ 2888497 w 5160919"/>
                <a:gd name="connsiteY333" fmla="*/ 111331 h 2958927"/>
                <a:gd name="connsiteX334" fmla="*/ 2979822 w 5160919"/>
                <a:gd name="connsiteY334" fmla="*/ 98391 h 2958927"/>
                <a:gd name="connsiteX335" fmla="*/ 2990829 w 5160919"/>
                <a:gd name="connsiteY335" fmla="*/ 98391 h 2958927"/>
                <a:gd name="connsiteX336" fmla="*/ 2990680 w 5160919"/>
                <a:gd name="connsiteY336" fmla="*/ 141673 h 2958927"/>
                <a:gd name="connsiteX337" fmla="*/ 3017677 w 5160919"/>
                <a:gd name="connsiteY337" fmla="*/ 156770 h 2958927"/>
                <a:gd name="connsiteX338" fmla="*/ 3099854 w 5160919"/>
                <a:gd name="connsiteY338" fmla="*/ 95416 h 2958927"/>
                <a:gd name="connsiteX339" fmla="*/ 3154143 w 5160919"/>
                <a:gd name="connsiteY339" fmla="*/ 140558 h 2958927"/>
                <a:gd name="connsiteX340" fmla="*/ 3192442 w 5160919"/>
                <a:gd name="connsiteY340" fmla="*/ 164058 h 2958927"/>
                <a:gd name="connsiteX341" fmla="*/ 3188873 w 5160919"/>
                <a:gd name="connsiteY341" fmla="*/ 200053 h 2958927"/>
                <a:gd name="connsiteX342" fmla="*/ 3225760 w 5160919"/>
                <a:gd name="connsiteY342" fmla="*/ 239023 h 2958927"/>
                <a:gd name="connsiteX343" fmla="*/ 3270753 w 5160919"/>
                <a:gd name="connsiteY343" fmla="*/ 234486 h 2958927"/>
                <a:gd name="connsiteX344" fmla="*/ 3364607 w 5160919"/>
                <a:gd name="connsiteY344" fmla="*/ 264754 h 2958927"/>
                <a:gd name="connsiteX345" fmla="*/ 3386769 w 5160919"/>
                <a:gd name="connsiteY345" fmla="*/ 244749 h 2958927"/>
                <a:gd name="connsiteX346" fmla="*/ 3368251 w 5160919"/>
                <a:gd name="connsiteY346" fmla="*/ 221249 h 2958927"/>
                <a:gd name="connsiteX347" fmla="*/ 3377919 w 5160919"/>
                <a:gd name="connsiteY347" fmla="*/ 199830 h 2958927"/>
                <a:gd name="connsiteX348" fmla="*/ 3458386 w 5160919"/>
                <a:gd name="connsiteY348" fmla="*/ 214630 h 2958927"/>
                <a:gd name="connsiteX349" fmla="*/ 3470509 w 5160919"/>
                <a:gd name="connsiteY349" fmla="*/ 193211 h 2958927"/>
                <a:gd name="connsiteX350" fmla="*/ 3499438 w 5160919"/>
                <a:gd name="connsiteY350" fmla="*/ 219686 h 2958927"/>
                <a:gd name="connsiteX351" fmla="*/ 3525170 w 5160919"/>
                <a:gd name="connsiteY351" fmla="*/ 189790 h 2958927"/>
                <a:gd name="connsiteX352" fmla="*/ 3565850 w 5160919"/>
                <a:gd name="connsiteY352" fmla="*/ 217381 h 2958927"/>
                <a:gd name="connsiteX353" fmla="*/ 3630254 w 5160919"/>
                <a:gd name="connsiteY353" fmla="*/ 150152 h 2958927"/>
                <a:gd name="connsiteX354" fmla="*/ 3685213 w 5160919"/>
                <a:gd name="connsiteY354" fmla="*/ 145838 h 2958927"/>
                <a:gd name="connsiteX355" fmla="*/ 3729759 w 5160919"/>
                <a:gd name="connsiteY355" fmla="*/ 211878 h 2958927"/>
                <a:gd name="connsiteX356" fmla="*/ 3772150 w 5160919"/>
                <a:gd name="connsiteY356" fmla="*/ 209647 h 2958927"/>
                <a:gd name="connsiteX357" fmla="*/ 3792378 w 5160919"/>
                <a:gd name="connsiteY357" fmla="*/ 167480 h 2958927"/>
                <a:gd name="connsiteX358" fmla="*/ 3814838 w 5160919"/>
                <a:gd name="connsiteY358" fmla="*/ 200945 h 2958927"/>
                <a:gd name="connsiteX359" fmla="*/ 3882811 w 5160919"/>
                <a:gd name="connsiteY359" fmla="*/ 159522 h 2958927"/>
                <a:gd name="connsiteX360" fmla="*/ 3886455 w 5160919"/>
                <a:gd name="connsiteY360" fmla="*/ 121147 h 2958927"/>
                <a:gd name="connsiteX361" fmla="*/ 3894635 w 5160919"/>
                <a:gd name="connsiteY361" fmla="*/ 125312 h 2958927"/>
                <a:gd name="connsiteX362" fmla="*/ 4006487 w 5160919"/>
                <a:gd name="connsiteY362" fmla="*/ 83517 h 2958927"/>
                <a:gd name="connsiteX363" fmla="*/ 4069403 w 5160919"/>
                <a:gd name="connsiteY363" fmla="*/ 14130 h 2958927"/>
                <a:gd name="connsiteX364" fmla="*/ 4115884 w 5160919"/>
                <a:gd name="connsiteY364" fmla="*/ 17328 h 295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Lst>
              <a:rect l="l" t="t" r="r" b="b"/>
              <a:pathLst>
                <a:path w="5160919" h="2958927">
                  <a:moveTo>
                    <a:pt x="231511" y="3049"/>
                  </a:moveTo>
                  <a:lnTo>
                    <a:pt x="252334" y="20377"/>
                  </a:lnTo>
                  <a:lnTo>
                    <a:pt x="243336" y="66263"/>
                  </a:lnTo>
                  <a:lnTo>
                    <a:pt x="273604" y="72659"/>
                  </a:lnTo>
                  <a:lnTo>
                    <a:pt x="258433" y="88648"/>
                  </a:lnTo>
                  <a:lnTo>
                    <a:pt x="197375" y="139294"/>
                  </a:lnTo>
                  <a:lnTo>
                    <a:pt x="143384" y="154539"/>
                  </a:lnTo>
                  <a:lnTo>
                    <a:pt x="152531" y="184659"/>
                  </a:lnTo>
                  <a:lnTo>
                    <a:pt x="100176" y="271671"/>
                  </a:lnTo>
                  <a:lnTo>
                    <a:pt x="31681" y="239915"/>
                  </a:lnTo>
                  <a:lnTo>
                    <a:pt x="41795" y="226678"/>
                  </a:lnTo>
                  <a:lnTo>
                    <a:pt x="0" y="175362"/>
                  </a:lnTo>
                  <a:lnTo>
                    <a:pt x="15171" y="162794"/>
                  </a:lnTo>
                  <a:lnTo>
                    <a:pt x="1413" y="140707"/>
                  </a:lnTo>
                  <a:lnTo>
                    <a:pt x="40011" y="118322"/>
                  </a:lnTo>
                  <a:lnTo>
                    <a:pt x="52728" y="130890"/>
                  </a:lnTo>
                  <a:lnTo>
                    <a:pt x="53174" y="114455"/>
                  </a:lnTo>
                  <a:lnTo>
                    <a:pt x="78236" y="134311"/>
                  </a:lnTo>
                  <a:lnTo>
                    <a:pt x="116537" y="124940"/>
                  </a:lnTo>
                  <a:lnTo>
                    <a:pt x="115644" y="107613"/>
                  </a:lnTo>
                  <a:lnTo>
                    <a:pt x="173652" y="86863"/>
                  </a:lnTo>
                  <a:lnTo>
                    <a:pt x="139368" y="41647"/>
                  </a:lnTo>
                  <a:close/>
                  <a:moveTo>
                    <a:pt x="4119156" y="0"/>
                  </a:moveTo>
                  <a:lnTo>
                    <a:pt x="4127263" y="223"/>
                  </a:lnTo>
                  <a:lnTo>
                    <a:pt x="4138864" y="67304"/>
                  </a:lnTo>
                  <a:lnTo>
                    <a:pt x="4112240" y="122561"/>
                  </a:lnTo>
                  <a:lnTo>
                    <a:pt x="4158126" y="146954"/>
                  </a:lnTo>
                  <a:lnTo>
                    <a:pt x="4165191" y="147846"/>
                  </a:lnTo>
                  <a:lnTo>
                    <a:pt x="4185047" y="129402"/>
                  </a:lnTo>
                  <a:lnTo>
                    <a:pt x="4203417" y="143086"/>
                  </a:lnTo>
                  <a:lnTo>
                    <a:pt x="4205425" y="149482"/>
                  </a:lnTo>
                  <a:lnTo>
                    <a:pt x="4260830" y="149482"/>
                  </a:lnTo>
                  <a:lnTo>
                    <a:pt x="4313037" y="224446"/>
                  </a:lnTo>
                  <a:lnTo>
                    <a:pt x="4370449" y="217381"/>
                  </a:lnTo>
                  <a:lnTo>
                    <a:pt x="4401834" y="233817"/>
                  </a:lnTo>
                  <a:lnTo>
                    <a:pt x="4442365" y="175883"/>
                  </a:lnTo>
                  <a:lnTo>
                    <a:pt x="4415889" y="128213"/>
                  </a:lnTo>
                  <a:lnTo>
                    <a:pt x="4451810" y="138475"/>
                  </a:lnTo>
                  <a:lnTo>
                    <a:pt x="4516139" y="111628"/>
                  </a:lnTo>
                  <a:lnTo>
                    <a:pt x="4544102" y="132824"/>
                  </a:lnTo>
                  <a:lnTo>
                    <a:pt x="4601515" y="128956"/>
                  </a:lnTo>
                  <a:lnTo>
                    <a:pt x="4632750" y="154019"/>
                  </a:lnTo>
                  <a:lnTo>
                    <a:pt x="4629849" y="212399"/>
                  </a:lnTo>
                  <a:lnTo>
                    <a:pt x="4638699" y="190683"/>
                  </a:lnTo>
                  <a:lnTo>
                    <a:pt x="4741551" y="204367"/>
                  </a:lnTo>
                  <a:lnTo>
                    <a:pt x="4837637" y="366268"/>
                  </a:lnTo>
                  <a:lnTo>
                    <a:pt x="4817185" y="385158"/>
                  </a:lnTo>
                  <a:lnTo>
                    <a:pt x="4838751" y="409551"/>
                  </a:lnTo>
                  <a:lnTo>
                    <a:pt x="4828935" y="422938"/>
                  </a:lnTo>
                  <a:lnTo>
                    <a:pt x="4858757" y="407915"/>
                  </a:lnTo>
                  <a:lnTo>
                    <a:pt x="4961461" y="422715"/>
                  </a:lnTo>
                  <a:lnTo>
                    <a:pt x="4924722" y="507719"/>
                  </a:lnTo>
                  <a:lnTo>
                    <a:pt x="4898396" y="505265"/>
                  </a:lnTo>
                  <a:lnTo>
                    <a:pt x="4827225" y="579336"/>
                  </a:lnTo>
                  <a:lnTo>
                    <a:pt x="4830497" y="614066"/>
                  </a:lnTo>
                  <a:lnTo>
                    <a:pt x="4856080" y="625817"/>
                  </a:lnTo>
                  <a:lnTo>
                    <a:pt x="4845148" y="649243"/>
                  </a:lnTo>
                  <a:lnTo>
                    <a:pt x="4873185" y="662183"/>
                  </a:lnTo>
                  <a:lnTo>
                    <a:pt x="4899363" y="720265"/>
                  </a:lnTo>
                  <a:lnTo>
                    <a:pt x="4963172" y="697806"/>
                  </a:lnTo>
                  <a:lnTo>
                    <a:pt x="5079336" y="735213"/>
                  </a:lnTo>
                  <a:lnTo>
                    <a:pt x="5064611" y="795305"/>
                  </a:lnTo>
                  <a:lnTo>
                    <a:pt x="5109976" y="813152"/>
                  </a:lnTo>
                  <a:lnTo>
                    <a:pt x="5116372" y="854874"/>
                  </a:lnTo>
                  <a:lnTo>
                    <a:pt x="5065429" y="982342"/>
                  </a:lnTo>
                  <a:lnTo>
                    <a:pt x="5160919" y="1083634"/>
                  </a:lnTo>
                  <a:lnTo>
                    <a:pt x="5156606" y="1112563"/>
                  </a:lnTo>
                  <a:lnTo>
                    <a:pt x="5095846" y="1130858"/>
                  </a:lnTo>
                  <a:lnTo>
                    <a:pt x="5094061" y="1154136"/>
                  </a:lnTo>
                  <a:lnTo>
                    <a:pt x="5052265" y="1111894"/>
                  </a:lnTo>
                  <a:lnTo>
                    <a:pt x="5015973" y="1120447"/>
                  </a:lnTo>
                  <a:lnTo>
                    <a:pt x="4976632" y="1236983"/>
                  </a:lnTo>
                  <a:lnTo>
                    <a:pt x="4883001" y="1259293"/>
                  </a:lnTo>
                  <a:lnTo>
                    <a:pt x="4856675" y="1303320"/>
                  </a:lnTo>
                  <a:lnTo>
                    <a:pt x="4826927" y="1308526"/>
                  </a:lnTo>
                  <a:lnTo>
                    <a:pt x="4813169" y="1340951"/>
                  </a:lnTo>
                  <a:lnTo>
                    <a:pt x="4847899" y="1426847"/>
                  </a:lnTo>
                  <a:lnTo>
                    <a:pt x="4783198" y="1443283"/>
                  </a:lnTo>
                  <a:lnTo>
                    <a:pt x="4764382" y="1492143"/>
                  </a:lnTo>
                  <a:lnTo>
                    <a:pt x="4794651" y="1518470"/>
                  </a:lnTo>
                  <a:lnTo>
                    <a:pt x="4773827" y="1546210"/>
                  </a:lnTo>
                  <a:lnTo>
                    <a:pt x="4735006" y="1532674"/>
                  </a:lnTo>
                  <a:lnTo>
                    <a:pt x="4753227" y="1503448"/>
                  </a:lnTo>
                  <a:lnTo>
                    <a:pt x="4736197" y="1464255"/>
                  </a:lnTo>
                  <a:lnTo>
                    <a:pt x="4689716" y="1453174"/>
                  </a:lnTo>
                  <a:lnTo>
                    <a:pt x="4687559" y="1487012"/>
                  </a:lnTo>
                  <a:lnTo>
                    <a:pt x="4660266" y="1493705"/>
                  </a:lnTo>
                  <a:lnTo>
                    <a:pt x="4617132" y="1469609"/>
                  </a:lnTo>
                  <a:lnTo>
                    <a:pt x="4607612" y="1425733"/>
                  </a:lnTo>
                  <a:lnTo>
                    <a:pt x="4523651" y="1448935"/>
                  </a:lnTo>
                  <a:lnTo>
                    <a:pt x="4515471" y="1541897"/>
                  </a:lnTo>
                  <a:lnTo>
                    <a:pt x="4423253" y="1585998"/>
                  </a:lnTo>
                  <a:lnTo>
                    <a:pt x="4409420" y="1662673"/>
                  </a:lnTo>
                  <a:lnTo>
                    <a:pt x="4361527" y="1704915"/>
                  </a:lnTo>
                  <a:lnTo>
                    <a:pt x="4383466" y="1732580"/>
                  </a:lnTo>
                  <a:lnTo>
                    <a:pt x="4369335" y="1772813"/>
                  </a:lnTo>
                  <a:lnTo>
                    <a:pt x="4310435" y="1809403"/>
                  </a:lnTo>
                  <a:lnTo>
                    <a:pt x="4335646" y="1880723"/>
                  </a:lnTo>
                  <a:lnTo>
                    <a:pt x="4291917" y="1920213"/>
                  </a:lnTo>
                  <a:lnTo>
                    <a:pt x="4247222" y="1925865"/>
                  </a:lnTo>
                  <a:lnTo>
                    <a:pt x="4228406" y="2025594"/>
                  </a:lnTo>
                  <a:lnTo>
                    <a:pt x="4188767" y="2064117"/>
                  </a:lnTo>
                  <a:lnTo>
                    <a:pt x="4259269" y="2109780"/>
                  </a:lnTo>
                  <a:lnTo>
                    <a:pt x="4245511" y="2135735"/>
                  </a:lnTo>
                  <a:lnTo>
                    <a:pt x="4217399" y="2124357"/>
                  </a:lnTo>
                  <a:lnTo>
                    <a:pt x="4225059" y="2159012"/>
                  </a:lnTo>
                  <a:lnTo>
                    <a:pt x="4205426" y="2166896"/>
                  </a:lnTo>
                  <a:lnTo>
                    <a:pt x="4221787" y="2180728"/>
                  </a:lnTo>
                  <a:lnTo>
                    <a:pt x="4196130" y="2205568"/>
                  </a:lnTo>
                  <a:lnTo>
                    <a:pt x="4216135" y="2306635"/>
                  </a:lnTo>
                  <a:lnTo>
                    <a:pt x="4265144" y="2297042"/>
                  </a:lnTo>
                  <a:lnTo>
                    <a:pt x="4325458" y="2404431"/>
                  </a:lnTo>
                  <a:lnTo>
                    <a:pt x="4319732" y="2459613"/>
                  </a:lnTo>
                  <a:lnTo>
                    <a:pt x="4375136" y="2452474"/>
                  </a:lnTo>
                  <a:lnTo>
                    <a:pt x="4404884" y="2489732"/>
                  </a:lnTo>
                  <a:lnTo>
                    <a:pt x="4375136" y="2562168"/>
                  </a:lnTo>
                  <a:lnTo>
                    <a:pt x="4440804" y="2590503"/>
                  </a:lnTo>
                  <a:lnTo>
                    <a:pt x="4434259" y="2649775"/>
                  </a:lnTo>
                  <a:lnTo>
                    <a:pt x="4406669" y="2654460"/>
                  </a:lnTo>
                  <a:lnTo>
                    <a:pt x="4388820" y="2714327"/>
                  </a:lnTo>
                  <a:lnTo>
                    <a:pt x="4350967" y="2742141"/>
                  </a:lnTo>
                  <a:lnTo>
                    <a:pt x="4356618" y="2761552"/>
                  </a:lnTo>
                  <a:lnTo>
                    <a:pt x="4382796" y="2760213"/>
                  </a:lnTo>
                  <a:lnTo>
                    <a:pt x="4382945" y="2790630"/>
                  </a:lnTo>
                  <a:lnTo>
                    <a:pt x="4340406" y="2836888"/>
                  </a:lnTo>
                  <a:lnTo>
                    <a:pt x="4304932" y="2854067"/>
                  </a:lnTo>
                  <a:lnTo>
                    <a:pt x="4222456" y="2817105"/>
                  </a:lnTo>
                  <a:lnTo>
                    <a:pt x="4203121" y="2867825"/>
                  </a:lnTo>
                  <a:lnTo>
                    <a:pt x="4063901" y="2840012"/>
                  </a:lnTo>
                  <a:lnTo>
                    <a:pt x="4014595" y="2890731"/>
                  </a:lnTo>
                  <a:lnTo>
                    <a:pt x="4008348" y="2938030"/>
                  </a:lnTo>
                  <a:lnTo>
                    <a:pt x="3980310" y="2903820"/>
                  </a:lnTo>
                  <a:lnTo>
                    <a:pt x="3929070" y="2887607"/>
                  </a:lnTo>
                  <a:lnTo>
                    <a:pt x="3907280" y="2916909"/>
                  </a:lnTo>
                  <a:lnTo>
                    <a:pt x="3826069" y="2934460"/>
                  </a:lnTo>
                  <a:lnTo>
                    <a:pt x="3807700" y="2958927"/>
                  </a:lnTo>
                  <a:lnTo>
                    <a:pt x="3775349" y="2913190"/>
                  </a:lnTo>
                  <a:lnTo>
                    <a:pt x="3799891" y="2892962"/>
                  </a:lnTo>
                  <a:lnTo>
                    <a:pt x="3798032" y="2866040"/>
                  </a:lnTo>
                  <a:lnTo>
                    <a:pt x="3763896" y="2837334"/>
                  </a:lnTo>
                  <a:lnTo>
                    <a:pt x="3782712" y="2803794"/>
                  </a:lnTo>
                  <a:lnTo>
                    <a:pt x="3758244" y="2797770"/>
                  </a:lnTo>
                  <a:lnTo>
                    <a:pt x="3745230" y="2740803"/>
                  </a:lnTo>
                  <a:lnTo>
                    <a:pt x="3628767" y="2663086"/>
                  </a:lnTo>
                  <a:lnTo>
                    <a:pt x="3614042" y="2694099"/>
                  </a:lnTo>
                  <a:lnTo>
                    <a:pt x="3578122" y="2706964"/>
                  </a:lnTo>
                  <a:lnTo>
                    <a:pt x="3566967" y="2666210"/>
                  </a:lnTo>
                  <a:lnTo>
                    <a:pt x="3603482" y="2611624"/>
                  </a:lnTo>
                  <a:lnTo>
                    <a:pt x="3523164" y="2525801"/>
                  </a:lnTo>
                  <a:lnTo>
                    <a:pt x="3509703" y="2516431"/>
                  </a:lnTo>
                  <a:lnTo>
                    <a:pt x="3475270" y="2541865"/>
                  </a:lnTo>
                  <a:lnTo>
                    <a:pt x="3421054" y="2518662"/>
                  </a:lnTo>
                  <a:lnTo>
                    <a:pt x="3364311" y="2524016"/>
                  </a:lnTo>
                  <a:lnTo>
                    <a:pt x="3358362" y="2474114"/>
                  </a:lnTo>
                  <a:lnTo>
                    <a:pt x="3307939" y="2479246"/>
                  </a:lnTo>
                  <a:lnTo>
                    <a:pt x="3259897" y="2368957"/>
                  </a:lnTo>
                  <a:lnTo>
                    <a:pt x="3216465" y="2371634"/>
                  </a:lnTo>
                  <a:lnTo>
                    <a:pt x="3135329" y="2325376"/>
                  </a:lnTo>
                  <a:lnTo>
                    <a:pt x="3116959" y="2285589"/>
                  </a:lnTo>
                  <a:lnTo>
                    <a:pt x="3108767" y="2284880"/>
                  </a:lnTo>
                  <a:lnTo>
                    <a:pt x="3073570" y="2284880"/>
                  </a:lnTo>
                  <a:lnTo>
                    <a:pt x="3020724" y="2314444"/>
                  </a:lnTo>
                  <a:lnTo>
                    <a:pt x="2908501" y="2301057"/>
                  </a:lnTo>
                  <a:lnTo>
                    <a:pt x="2942190" y="2241785"/>
                  </a:lnTo>
                  <a:lnTo>
                    <a:pt x="2902105" y="2136404"/>
                  </a:lnTo>
                  <a:lnTo>
                    <a:pt x="2921812" y="2135735"/>
                  </a:lnTo>
                  <a:lnTo>
                    <a:pt x="2961600" y="2040616"/>
                  </a:lnTo>
                  <a:lnTo>
                    <a:pt x="2902402" y="1953901"/>
                  </a:lnTo>
                  <a:lnTo>
                    <a:pt x="2820820" y="1931666"/>
                  </a:lnTo>
                  <a:lnTo>
                    <a:pt x="2818811" y="1907867"/>
                  </a:lnTo>
                  <a:lnTo>
                    <a:pt x="2823571" y="1877153"/>
                  </a:lnTo>
                  <a:lnTo>
                    <a:pt x="2860161" y="1850678"/>
                  </a:lnTo>
                  <a:lnTo>
                    <a:pt x="2862317" y="1780175"/>
                  </a:lnTo>
                  <a:lnTo>
                    <a:pt x="2893404" y="1752361"/>
                  </a:lnTo>
                  <a:lnTo>
                    <a:pt x="2862912" y="1691899"/>
                  </a:lnTo>
                  <a:lnTo>
                    <a:pt x="2888942" y="1686991"/>
                  </a:lnTo>
                  <a:lnTo>
                    <a:pt x="2907757" y="1609647"/>
                  </a:lnTo>
                  <a:lnTo>
                    <a:pt x="2938025" y="1640213"/>
                  </a:lnTo>
                  <a:lnTo>
                    <a:pt x="2931778" y="1568892"/>
                  </a:lnTo>
                  <a:lnTo>
                    <a:pt x="2973128" y="1530667"/>
                  </a:lnTo>
                  <a:lnTo>
                    <a:pt x="2944941" y="1494151"/>
                  </a:lnTo>
                  <a:lnTo>
                    <a:pt x="2885298" y="1491251"/>
                  </a:lnTo>
                  <a:lnTo>
                    <a:pt x="2872581" y="1459272"/>
                  </a:lnTo>
                  <a:lnTo>
                    <a:pt x="2780289" y="1530890"/>
                  </a:lnTo>
                  <a:lnTo>
                    <a:pt x="2762068" y="1586890"/>
                  </a:lnTo>
                  <a:lnTo>
                    <a:pt x="2680039" y="1646757"/>
                  </a:lnTo>
                  <a:lnTo>
                    <a:pt x="2660406" y="1688330"/>
                  </a:lnTo>
                  <a:lnTo>
                    <a:pt x="2688591" y="1722911"/>
                  </a:lnTo>
                  <a:lnTo>
                    <a:pt x="2666206" y="1779729"/>
                  </a:lnTo>
                  <a:lnTo>
                    <a:pt x="2678774" y="1847107"/>
                  </a:lnTo>
                  <a:lnTo>
                    <a:pt x="2541935" y="1866816"/>
                  </a:lnTo>
                  <a:lnTo>
                    <a:pt x="2459906" y="1906083"/>
                  </a:lnTo>
                  <a:lnTo>
                    <a:pt x="2435885" y="1947803"/>
                  </a:lnTo>
                  <a:lnTo>
                    <a:pt x="2304683" y="1967680"/>
                  </a:lnTo>
                  <a:lnTo>
                    <a:pt x="2304551" y="1967958"/>
                  </a:lnTo>
                  <a:lnTo>
                    <a:pt x="2186081" y="1942375"/>
                  </a:lnTo>
                  <a:lnTo>
                    <a:pt x="2125619" y="1906306"/>
                  </a:lnTo>
                  <a:lnTo>
                    <a:pt x="1960520" y="1935682"/>
                  </a:lnTo>
                  <a:lnTo>
                    <a:pt x="1956355" y="1904075"/>
                  </a:lnTo>
                  <a:lnTo>
                    <a:pt x="1884440" y="1884813"/>
                  </a:lnTo>
                  <a:lnTo>
                    <a:pt x="1913518" y="1836325"/>
                  </a:lnTo>
                  <a:lnTo>
                    <a:pt x="1875887" y="1794826"/>
                  </a:lnTo>
                  <a:lnTo>
                    <a:pt x="1910618" y="1730349"/>
                  </a:lnTo>
                  <a:lnTo>
                    <a:pt x="1958511" y="1727671"/>
                  </a:lnTo>
                  <a:lnTo>
                    <a:pt x="2012057" y="1682975"/>
                  </a:lnTo>
                  <a:lnTo>
                    <a:pt x="1964312" y="1601764"/>
                  </a:lnTo>
                  <a:lnTo>
                    <a:pt x="1968328" y="1539666"/>
                  </a:lnTo>
                  <a:lnTo>
                    <a:pt x="1900801" y="1538550"/>
                  </a:lnTo>
                  <a:lnTo>
                    <a:pt x="1902512" y="1554317"/>
                  </a:lnTo>
                  <a:lnTo>
                    <a:pt x="1864434" y="1538104"/>
                  </a:lnTo>
                  <a:lnTo>
                    <a:pt x="1902883" y="1471469"/>
                  </a:lnTo>
                  <a:lnTo>
                    <a:pt x="1896636" y="1359246"/>
                  </a:lnTo>
                  <a:lnTo>
                    <a:pt x="1928615" y="1351809"/>
                  </a:lnTo>
                  <a:lnTo>
                    <a:pt x="1998522" y="1269260"/>
                  </a:lnTo>
                  <a:lnTo>
                    <a:pt x="1980153" y="1225679"/>
                  </a:lnTo>
                  <a:lnTo>
                    <a:pt x="1935903" y="1218242"/>
                  </a:lnTo>
                  <a:lnTo>
                    <a:pt x="1913369" y="1187081"/>
                  </a:lnTo>
                  <a:lnTo>
                    <a:pt x="1895297" y="1219134"/>
                  </a:lnTo>
                  <a:lnTo>
                    <a:pt x="1920434" y="1256840"/>
                  </a:lnTo>
                  <a:lnTo>
                    <a:pt x="1877598" y="1257509"/>
                  </a:lnTo>
                  <a:lnTo>
                    <a:pt x="1847627" y="1154805"/>
                  </a:lnTo>
                  <a:lnTo>
                    <a:pt x="1817508" y="1131305"/>
                  </a:lnTo>
                  <a:lnTo>
                    <a:pt x="1788876" y="1138072"/>
                  </a:lnTo>
                  <a:lnTo>
                    <a:pt x="1713912" y="1029344"/>
                  </a:lnTo>
                  <a:lnTo>
                    <a:pt x="1659548" y="1066231"/>
                  </a:lnTo>
                  <a:lnTo>
                    <a:pt x="1640137" y="1054035"/>
                  </a:lnTo>
                  <a:lnTo>
                    <a:pt x="1632626" y="1069429"/>
                  </a:lnTo>
                  <a:lnTo>
                    <a:pt x="1631436" y="1053142"/>
                  </a:lnTo>
                  <a:lnTo>
                    <a:pt x="1536541" y="1101705"/>
                  </a:lnTo>
                  <a:lnTo>
                    <a:pt x="1461428" y="1044962"/>
                  </a:lnTo>
                  <a:lnTo>
                    <a:pt x="1426698" y="1043846"/>
                  </a:lnTo>
                  <a:lnTo>
                    <a:pt x="1409593" y="1064001"/>
                  </a:lnTo>
                  <a:lnTo>
                    <a:pt x="1399925" y="1040053"/>
                  </a:lnTo>
                  <a:lnTo>
                    <a:pt x="1312838" y="1047044"/>
                  </a:lnTo>
                  <a:lnTo>
                    <a:pt x="1292907" y="1064893"/>
                  </a:lnTo>
                  <a:lnTo>
                    <a:pt x="1286809" y="1132718"/>
                  </a:lnTo>
                  <a:lnTo>
                    <a:pt x="1256838" y="1116207"/>
                  </a:lnTo>
                  <a:lnTo>
                    <a:pt x="1269556" y="1147592"/>
                  </a:lnTo>
                  <a:lnTo>
                    <a:pt x="1255500" y="1151236"/>
                  </a:lnTo>
                  <a:lnTo>
                    <a:pt x="1205598" y="1084377"/>
                  </a:lnTo>
                  <a:lnTo>
                    <a:pt x="1183436" y="1005472"/>
                  </a:lnTo>
                  <a:lnTo>
                    <a:pt x="1207457" y="930136"/>
                  </a:lnTo>
                  <a:lnTo>
                    <a:pt x="1185742" y="809211"/>
                  </a:lnTo>
                  <a:lnTo>
                    <a:pt x="1110406" y="719894"/>
                  </a:lnTo>
                  <a:lnTo>
                    <a:pt x="1073816" y="732388"/>
                  </a:lnTo>
                  <a:lnTo>
                    <a:pt x="1052695" y="709928"/>
                  </a:lnTo>
                  <a:lnTo>
                    <a:pt x="954157" y="739899"/>
                  </a:lnTo>
                  <a:lnTo>
                    <a:pt x="947537" y="714019"/>
                  </a:lnTo>
                  <a:lnTo>
                    <a:pt x="980557" y="657498"/>
                  </a:lnTo>
                  <a:lnTo>
                    <a:pt x="916749" y="635708"/>
                  </a:lnTo>
                  <a:lnTo>
                    <a:pt x="877110" y="696319"/>
                  </a:lnTo>
                  <a:lnTo>
                    <a:pt x="862236" y="687469"/>
                  </a:lnTo>
                  <a:lnTo>
                    <a:pt x="773960" y="731049"/>
                  </a:lnTo>
                  <a:lnTo>
                    <a:pt x="752839" y="702046"/>
                  </a:lnTo>
                  <a:lnTo>
                    <a:pt x="651697" y="655787"/>
                  </a:lnTo>
                  <a:lnTo>
                    <a:pt x="633476" y="623362"/>
                  </a:lnTo>
                  <a:lnTo>
                    <a:pt x="633625" y="495002"/>
                  </a:lnTo>
                  <a:lnTo>
                    <a:pt x="576212" y="352435"/>
                  </a:lnTo>
                  <a:lnTo>
                    <a:pt x="613843" y="310566"/>
                  </a:lnTo>
                  <a:lnTo>
                    <a:pt x="595920" y="281413"/>
                  </a:lnTo>
                  <a:lnTo>
                    <a:pt x="607224" y="253153"/>
                  </a:lnTo>
                  <a:lnTo>
                    <a:pt x="509280" y="202359"/>
                  </a:lnTo>
                  <a:lnTo>
                    <a:pt x="518279" y="177742"/>
                  </a:lnTo>
                  <a:lnTo>
                    <a:pt x="487043" y="128733"/>
                  </a:lnTo>
                  <a:lnTo>
                    <a:pt x="548398" y="105455"/>
                  </a:lnTo>
                  <a:lnTo>
                    <a:pt x="609753" y="138104"/>
                  </a:lnTo>
                  <a:lnTo>
                    <a:pt x="672966" y="130146"/>
                  </a:lnTo>
                  <a:lnTo>
                    <a:pt x="700037" y="207192"/>
                  </a:lnTo>
                  <a:lnTo>
                    <a:pt x="751128" y="234560"/>
                  </a:lnTo>
                  <a:lnTo>
                    <a:pt x="818284" y="150672"/>
                  </a:lnTo>
                  <a:lnTo>
                    <a:pt x="858517" y="144722"/>
                  </a:lnTo>
                  <a:lnTo>
                    <a:pt x="858517" y="135798"/>
                  </a:lnTo>
                  <a:lnTo>
                    <a:pt x="895479" y="102035"/>
                  </a:lnTo>
                  <a:lnTo>
                    <a:pt x="944935" y="125089"/>
                  </a:lnTo>
                  <a:lnTo>
                    <a:pt x="1009338" y="109769"/>
                  </a:lnTo>
                  <a:lnTo>
                    <a:pt x="1014098" y="180197"/>
                  </a:lnTo>
                  <a:lnTo>
                    <a:pt x="1113083" y="183618"/>
                  </a:lnTo>
                  <a:lnTo>
                    <a:pt x="1134352" y="206152"/>
                  </a:lnTo>
                  <a:lnTo>
                    <a:pt x="1142310" y="208680"/>
                  </a:lnTo>
                  <a:lnTo>
                    <a:pt x="1210879" y="91474"/>
                  </a:lnTo>
                  <a:lnTo>
                    <a:pt x="1258475" y="69312"/>
                  </a:lnTo>
                  <a:lnTo>
                    <a:pt x="1264424" y="102406"/>
                  </a:lnTo>
                  <a:lnTo>
                    <a:pt x="1328828" y="71395"/>
                  </a:lnTo>
                  <a:lnTo>
                    <a:pt x="1321763" y="94226"/>
                  </a:lnTo>
                  <a:lnTo>
                    <a:pt x="1352700" y="147846"/>
                  </a:lnTo>
                  <a:lnTo>
                    <a:pt x="1404461" y="142566"/>
                  </a:lnTo>
                  <a:lnTo>
                    <a:pt x="1445290" y="162199"/>
                  </a:lnTo>
                  <a:lnTo>
                    <a:pt x="1504487" y="140335"/>
                  </a:lnTo>
                  <a:lnTo>
                    <a:pt x="1527914" y="182948"/>
                  </a:lnTo>
                  <a:lnTo>
                    <a:pt x="1519361" y="234486"/>
                  </a:lnTo>
                  <a:lnTo>
                    <a:pt x="1551043" y="277769"/>
                  </a:lnTo>
                  <a:lnTo>
                    <a:pt x="1612546" y="282529"/>
                  </a:lnTo>
                  <a:lnTo>
                    <a:pt x="1622214" y="282529"/>
                  </a:lnTo>
                  <a:lnTo>
                    <a:pt x="1751394" y="253822"/>
                  </a:lnTo>
                  <a:lnTo>
                    <a:pt x="1764110" y="270257"/>
                  </a:lnTo>
                  <a:lnTo>
                    <a:pt x="1801592" y="223331"/>
                  </a:lnTo>
                  <a:lnTo>
                    <a:pt x="1801592" y="228611"/>
                  </a:lnTo>
                  <a:lnTo>
                    <a:pt x="1822119" y="241402"/>
                  </a:lnTo>
                  <a:lnTo>
                    <a:pt x="1840219" y="243874"/>
                  </a:lnTo>
                  <a:lnTo>
                    <a:pt x="1840562" y="243783"/>
                  </a:lnTo>
                  <a:lnTo>
                    <a:pt x="1822044" y="241328"/>
                  </a:lnTo>
                  <a:lnTo>
                    <a:pt x="1901470" y="187039"/>
                  </a:lnTo>
                  <a:lnTo>
                    <a:pt x="1936870" y="241105"/>
                  </a:lnTo>
                  <a:lnTo>
                    <a:pt x="1977847" y="236494"/>
                  </a:lnTo>
                  <a:lnTo>
                    <a:pt x="2035260" y="281190"/>
                  </a:lnTo>
                  <a:lnTo>
                    <a:pt x="2056828" y="257243"/>
                  </a:lnTo>
                  <a:lnTo>
                    <a:pt x="2120934" y="257243"/>
                  </a:lnTo>
                  <a:lnTo>
                    <a:pt x="2132461" y="210316"/>
                  </a:lnTo>
                  <a:lnTo>
                    <a:pt x="2162729" y="218274"/>
                  </a:lnTo>
                  <a:lnTo>
                    <a:pt x="2147558" y="191649"/>
                  </a:lnTo>
                  <a:lnTo>
                    <a:pt x="2162580" y="177520"/>
                  </a:lnTo>
                  <a:lnTo>
                    <a:pt x="2186750" y="217158"/>
                  </a:lnTo>
                  <a:lnTo>
                    <a:pt x="2217837" y="217827"/>
                  </a:lnTo>
                  <a:lnTo>
                    <a:pt x="2217837" y="189344"/>
                  </a:lnTo>
                  <a:lnTo>
                    <a:pt x="2392306" y="128510"/>
                  </a:lnTo>
                  <a:lnTo>
                    <a:pt x="2391042" y="158332"/>
                  </a:lnTo>
                  <a:lnTo>
                    <a:pt x="2438341" y="191873"/>
                  </a:lnTo>
                  <a:lnTo>
                    <a:pt x="2439308" y="166066"/>
                  </a:lnTo>
                  <a:lnTo>
                    <a:pt x="2510182" y="147846"/>
                  </a:lnTo>
                  <a:lnTo>
                    <a:pt x="2540301" y="109323"/>
                  </a:lnTo>
                  <a:lnTo>
                    <a:pt x="2552721" y="161307"/>
                  </a:lnTo>
                  <a:lnTo>
                    <a:pt x="2596598" y="157886"/>
                  </a:lnTo>
                  <a:lnTo>
                    <a:pt x="2627238" y="128213"/>
                  </a:lnTo>
                  <a:lnTo>
                    <a:pt x="2601210" y="90136"/>
                  </a:lnTo>
                  <a:lnTo>
                    <a:pt x="2608721" y="29004"/>
                  </a:lnTo>
                  <a:lnTo>
                    <a:pt x="2681379" y="51389"/>
                  </a:lnTo>
                  <a:lnTo>
                    <a:pt x="2708375" y="36739"/>
                  </a:lnTo>
                  <a:lnTo>
                    <a:pt x="2714176" y="52282"/>
                  </a:lnTo>
                  <a:lnTo>
                    <a:pt x="2727935" y="22385"/>
                  </a:lnTo>
                  <a:lnTo>
                    <a:pt x="2779026" y="11899"/>
                  </a:lnTo>
                  <a:lnTo>
                    <a:pt x="2824465" y="30789"/>
                  </a:lnTo>
                  <a:lnTo>
                    <a:pt x="2855403" y="80095"/>
                  </a:lnTo>
                  <a:lnTo>
                    <a:pt x="2888199" y="82178"/>
                  </a:lnTo>
                  <a:lnTo>
                    <a:pt x="2888497" y="111331"/>
                  </a:lnTo>
                  <a:lnTo>
                    <a:pt x="2979822" y="98391"/>
                  </a:lnTo>
                  <a:lnTo>
                    <a:pt x="2990829" y="98391"/>
                  </a:lnTo>
                  <a:lnTo>
                    <a:pt x="2990680" y="141673"/>
                  </a:lnTo>
                  <a:lnTo>
                    <a:pt x="3017677" y="156770"/>
                  </a:lnTo>
                  <a:lnTo>
                    <a:pt x="3099854" y="95416"/>
                  </a:lnTo>
                  <a:lnTo>
                    <a:pt x="3154143" y="140558"/>
                  </a:lnTo>
                  <a:lnTo>
                    <a:pt x="3192442" y="164058"/>
                  </a:lnTo>
                  <a:lnTo>
                    <a:pt x="3188873" y="200053"/>
                  </a:lnTo>
                  <a:lnTo>
                    <a:pt x="3225760" y="239023"/>
                  </a:lnTo>
                  <a:lnTo>
                    <a:pt x="3270753" y="234486"/>
                  </a:lnTo>
                  <a:lnTo>
                    <a:pt x="3364607" y="264754"/>
                  </a:lnTo>
                  <a:lnTo>
                    <a:pt x="3386769" y="244749"/>
                  </a:lnTo>
                  <a:lnTo>
                    <a:pt x="3368251" y="221249"/>
                  </a:lnTo>
                  <a:lnTo>
                    <a:pt x="3377919" y="199830"/>
                  </a:lnTo>
                  <a:lnTo>
                    <a:pt x="3458386" y="214630"/>
                  </a:lnTo>
                  <a:lnTo>
                    <a:pt x="3470509" y="193211"/>
                  </a:lnTo>
                  <a:lnTo>
                    <a:pt x="3499438" y="219686"/>
                  </a:lnTo>
                  <a:lnTo>
                    <a:pt x="3525170" y="189790"/>
                  </a:lnTo>
                  <a:lnTo>
                    <a:pt x="3565850" y="217381"/>
                  </a:lnTo>
                  <a:lnTo>
                    <a:pt x="3630254" y="150152"/>
                  </a:lnTo>
                  <a:lnTo>
                    <a:pt x="3685213" y="145838"/>
                  </a:lnTo>
                  <a:lnTo>
                    <a:pt x="3729759" y="211878"/>
                  </a:lnTo>
                  <a:lnTo>
                    <a:pt x="3772150" y="209647"/>
                  </a:lnTo>
                  <a:lnTo>
                    <a:pt x="3792378" y="167480"/>
                  </a:lnTo>
                  <a:lnTo>
                    <a:pt x="3814838" y="200945"/>
                  </a:lnTo>
                  <a:lnTo>
                    <a:pt x="3882811" y="159522"/>
                  </a:lnTo>
                  <a:lnTo>
                    <a:pt x="3886455" y="121147"/>
                  </a:lnTo>
                  <a:lnTo>
                    <a:pt x="3894635" y="125312"/>
                  </a:lnTo>
                  <a:lnTo>
                    <a:pt x="4006487" y="83517"/>
                  </a:lnTo>
                  <a:lnTo>
                    <a:pt x="4069403" y="14130"/>
                  </a:lnTo>
                  <a:lnTo>
                    <a:pt x="4115884" y="17328"/>
                  </a:lnTo>
                  <a:close/>
                </a:path>
              </a:pathLst>
            </a:custGeom>
            <a:solidFill>
              <a:srgbClr val="CCCCCC"/>
            </a:solidFill>
            <a:ln w="4763" cap="flat">
              <a:solidFill>
                <a:srgbClr val="FFFFFF"/>
              </a:solidFill>
              <a:prstDash val="solid"/>
              <a:miter/>
            </a:ln>
          </p:spPr>
          <p:txBody>
            <a:bodyPr wrap="square" rtlCol="0" anchor="ctr">
              <a:noAutofit/>
            </a:bodyPr>
            <a:lstStyle/>
            <a:p>
              <a:endParaRPr lang="nl-BE" dirty="0"/>
            </a:p>
          </p:txBody>
        </p:sp>
        <p:sp>
          <p:nvSpPr>
            <p:cNvPr id="52" name="Freeform: Shape 51">
              <a:extLst>
                <a:ext uri="{FF2B5EF4-FFF2-40B4-BE49-F238E27FC236}">
                  <a16:creationId xmlns:a16="http://schemas.microsoft.com/office/drawing/2014/main" id="{EC3534DC-7351-4DA0-B113-3896CFB1687A}"/>
                </a:ext>
              </a:extLst>
            </p:cNvPr>
            <p:cNvSpPr/>
            <p:nvPr/>
          </p:nvSpPr>
          <p:spPr>
            <a:xfrm>
              <a:off x="3304741" y="1285421"/>
              <a:ext cx="4871178" cy="1864956"/>
            </a:xfrm>
            <a:custGeom>
              <a:avLst/>
              <a:gdLst>
                <a:gd name="connsiteX0" fmla="*/ 4664878 w 4871178"/>
                <a:gd name="connsiteY0" fmla="*/ 1649509 h 1864956"/>
                <a:gd name="connsiteX1" fmla="*/ 4687487 w 4871178"/>
                <a:gd name="connsiteY1" fmla="*/ 1681339 h 1864956"/>
                <a:gd name="connsiteX2" fmla="*/ 4723630 w 4871178"/>
                <a:gd name="connsiteY2" fmla="*/ 1709376 h 1864956"/>
                <a:gd name="connsiteX3" fmla="*/ 4776283 w 4871178"/>
                <a:gd name="connsiteY3" fmla="*/ 1689966 h 1864956"/>
                <a:gd name="connsiteX4" fmla="*/ 4783497 w 4871178"/>
                <a:gd name="connsiteY4" fmla="*/ 1713020 h 1864956"/>
                <a:gd name="connsiteX5" fmla="*/ 4834737 w 4871178"/>
                <a:gd name="connsiteY5" fmla="*/ 1679256 h 1864956"/>
                <a:gd name="connsiteX6" fmla="*/ 4844702 w 4871178"/>
                <a:gd name="connsiteY6" fmla="*/ 1710937 h 1864956"/>
                <a:gd name="connsiteX7" fmla="*/ 4871178 w 4871178"/>
                <a:gd name="connsiteY7" fmla="*/ 1758609 h 1864956"/>
                <a:gd name="connsiteX8" fmla="*/ 4830647 w 4871178"/>
                <a:gd name="connsiteY8" fmla="*/ 1816467 h 1864956"/>
                <a:gd name="connsiteX9" fmla="*/ 4799264 w 4871178"/>
                <a:gd name="connsiteY9" fmla="*/ 1800032 h 1864956"/>
                <a:gd name="connsiteX10" fmla="*/ 4741850 w 4871178"/>
                <a:gd name="connsiteY10" fmla="*/ 1807097 h 1864956"/>
                <a:gd name="connsiteX11" fmla="*/ 4689643 w 4871178"/>
                <a:gd name="connsiteY11" fmla="*/ 1732133 h 1864956"/>
                <a:gd name="connsiteX12" fmla="*/ 4634238 w 4871178"/>
                <a:gd name="connsiteY12" fmla="*/ 1732133 h 1864956"/>
                <a:gd name="connsiteX13" fmla="*/ 4632230 w 4871178"/>
                <a:gd name="connsiteY13" fmla="*/ 1725737 h 1864956"/>
                <a:gd name="connsiteX14" fmla="*/ 4613862 w 4871178"/>
                <a:gd name="connsiteY14" fmla="*/ 1712053 h 1864956"/>
                <a:gd name="connsiteX15" fmla="*/ 4594004 w 4871178"/>
                <a:gd name="connsiteY15" fmla="*/ 1730497 h 1864956"/>
                <a:gd name="connsiteX16" fmla="*/ 4586940 w 4871178"/>
                <a:gd name="connsiteY16" fmla="*/ 1729604 h 1864956"/>
                <a:gd name="connsiteX17" fmla="*/ 4541053 w 4871178"/>
                <a:gd name="connsiteY17" fmla="*/ 1705211 h 1864956"/>
                <a:gd name="connsiteX18" fmla="*/ 4623380 w 4871178"/>
                <a:gd name="connsiteY18" fmla="*/ 1699708 h 1864956"/>
                <a:gd name="connsiteX19" fmla="*/ 2685319 w 4871178"/>
                <a:gd name="connsiteY19" fmla="*/ 1351511 h 1864956"/>
                <a:gd name="connsiteX20" fmla="*/ 2654530 w 4871178"/>
                <a:gd name="connsiteY20" fmla="*/ 1385795 h 1864956"/>
                <a:gd name="connsiteX21" fmla="*/ 2600686 w 4871178"/>
                <a:gd name="connsiteY21" fmla="*/ 1375904 h 1864956"/>
                <a:gd name="connsiteX22" fmla="*/ 2591390 w 4871178"/>
                <a:gd name="connsiteY22" fmla="*/ 1377987 h 1864956"/>
                <a:gd name="connsiteX23" fmla="*/ 2570716 w 4871178"/>
                <a:gd name="connsiteY23" fmla="*/ 1392637 h 1864956"/>
                <a:gd name="connsiteX24" fmla="*/ 2562759 w 4871178"/>
                <a:gd name="connsiteY24" fmla="*/ 1397248 h 1864956"/>
                <a:gd name="connsiteX25" fmla="*/ 2537845 w 4871178"/>
                <a:gd name="connsiteY25" fmla="*/ 1420377 h 1864956"/>
                <a:gd name="connsiteX26" fmla="*/ 2513526 w 4871178"/>
                <a:gd name="connsiteY26" fmla="*/ 1456297 h 1864956"/>
                <a:gd name="connsiteX27" fmla="*/ 2517319 w 4871178"/>
                <a:gd name="connsiteY27" fmla="*/ 1526428 h 1864956"/>
                <a:gd name="connsiteX28" fmla="*/ 2480134 w 4871178"/>
                <a:gd name="connsiteY28" fmla="*/ 1528287 h 1864956"/>
                <a:gd name="connsiteX29" fmla="*/ 2475970 w 4871178"/>
                <a:gd name="connsiteY29" fmla="*/ 1548812 h 1864956"/>
                <a:gd name="connsiteX30" fmla="*/ 2461393 w 4871178"/>
                <a:gd name="connsiteY30" fmla="*/ 1567777 h 1864956"/>
                <a:gd name="connsiteX31" fmla="*/ 2462286 w 4871178"/>
                <a:gd name="connsiteY31" fmla="*/ 1570528 h 1864956"/>
                <a:gd name="connsiteX32" fmla="*/ 2465930 w 4871178"/>
                <a:gd name="connsiteY32" fmla="*/ 1566884 h 1864956"/>
                <a:gd name="connsiteX33" fmla="*/ 2514939 w 4871178"/>
                <a:gd name="connsiteY33" fmla="*/ 1591575 h 1864956"/>
                <a:gd name="connsiteX34" fmla="*/ 2548628 w 4871178"/>
                <a:gd name="connsiteY34" fmla="*/ 1581535 h 1864956"/>
                <a:gd name="connsiteX35" fmla="*/ 2589011 w 4871178"/>
                <a:gd name="connsiteY35" fmla="*/ 1666018 h 1864956"/>
                <a:gd name="connsiteX36" fmla="*/ 2662487 w 4871178"/>
                <a:gd name="connsiteY36" fmla="*/ 1690635 h 1864956"/>
                <a:gd name="connsiteX37" fmla="*/ 2775603 w 4871178"/>
                <a:gd name="connsiteY37" fmla="*/ 1637907 h 1864956"/>
                <a:gd name="connsiteX38" fmla="*/ 2794419 w 4871178"/>
                <a:gd name="connsiteY38" fmla="*/ 1629949 h 1864956"/>
                <a:gd name="connsiteX39" fmla="*/ 2814944 w 4871178"/>
                <a:gd name="connsiteY39" fmla="*/ 1628090 h 1864956"/>
                <a:gd name="connsiteX40" fmla="*/ 2787427 w 4871178"/>
                <a:gd name="connsiteY40" fmla="*/ 1598417 h 1864956"/>
                <a:gd name="connsiteX41" fmla="*/ 2764448 w 4871178"/>
                <a:gd name="connsiteY41" fmla="*/ 1595888 h 1864956"/>
                <a:gd name="connsiteX42" fmla="*/ 2758796 w 4871178"/>
                <a:gd name="connsiteY42" fmla="*/ 1579676 h 1864956"/>
                <a:gd name="connsiteX43" fmla="*/ 2794121 w 4871178"/>
                <a:gd name="connsiteY43" fmla="*/ 1557068 h 1864956"/>
                <a:gd name="connsiteX44" fmla="*/ 2772256 w 4871178"/>
                <a:gd name="connsiteY44" fmla="*/ 1490135 h 1864956"/>
                <a:gd name="connsiteX45" fmla="*/ 2718265 w 4871178"/>
                <a:gd name="connsiteY45" fmla="*/ 1454215 h 1864956"/>
                <a:gd name="connsiteX46" fmla="*/ 2739534 w 4871178"/>
                <a:gd name="connsiteY46" fmla="*/ 1428632 h 1864956"/>
                <a:gd name="connsiteX47" fmla="*/ 2729271 w 4871178"/>
                <a:gd name="connsiteY47" fmla="*/ 1389960 h 1864956"/>
                <a:gd name="connsiteX48" fmla="*/ 2718860 w 4871178"/>
                <a:gd name="connsiteY48" fmla="*/ 1375309 h 1864956"/>
                <a:gd name="connsiteX49" fmla="*/ 2704134 w 4871178"/>
                <a:gd name="connsiteY49" fmla="*/ 1365269 h 1864956"/>
                <a:gd name="connsiteX50" fmla="*/ 927903 w 4871178"/>
                <a:gd name="connsiteY50" fmla="*/ 314954 h 1864956"/>
                <a:gd name="connsiteX51" fmla="*/ 910735 w 4871178"/>
                <a:gd name="connsiteY51" fmla="*/ 334024 h 1864956"/>
                <a:gd name="connsiteX52" fmla="*/ 910649 w 4871178"/>
                <a:gd name="connsiteY52" fmla="*/ 333918 h 1864956"/>
                <a:gd name="connsiteX53" fmla="*/ 945826 w 4871178"/>
                <a:gd name="connsiteY53" fmla="*/ 313095 h 1864956"/>
                <a:gd name="connsiteX54" fmla="*/ 979961 w 4871178"/>
                <a:gd name="connsiteY54" fmla="*/ 321424 h 1864956"/>
                <a:gd name="connsiteX55" fmla="*/ 979878 w 4871178"/>
                <a:gd name="connsiteY55" fmla="*/ 321502 h 1864956"/>
                <a:gd name="connsiteX56" fmla="*/ 3447455 w 4871178"/>
                <a:gd name="connsiteY56" fmla="*/ 113636 h 1864956"/>
                <a:gd name="connsiteX57" fmla="*/ 3481814 w 4871178"/>
                <a:gd name="connsiteY57" fmla="*/ 113934 h 1864956"/>
                <a:gd name="connsiteX58" fmla="*/ 3459503 w 4871178"/>
                <a:gd name="connsiteY58" fmla="*/ 124568 h 1864956"/>
                <a:gd name="connsiteX59" fmla="*/ 3460544 w 4871178"/>
                <a:gd name="connsiteY59" fmla="*/ 163910 h 1864956"/>
                <a:gd name="connsiteX60" fmla="*/ 3427673 w 4871178"/>
                <a:gd name="connsiteY60" fmla="*/ 149557 h 1864956"/>
                <a:gd name="connsiteX61" fmla="*/ 3433028 w 4871178"/>
                <a:gd name="connsiteY61" fmla="*/ 124792 h 1864956"/>
                <a:gd name="connsiteX62" fmla="*/ 3446934 w 4871178"/>
                <a:gd name="connsiteY62" fmla="*/ 139591 h 1864956"/>
                <a:gd name="connsiteX63" fmla="*/ 3459206 w 4871178"/>
                <a:gd name="connsiteY63" fmla="*/ 121520 h 1864956"/>
                <a:gd name="connsiteX64" fmla="*/ 3240635 w 4871178"/>
                <a:gd name="connsiteY64" fmla="*/ 0 h 1864956"/>
                <a:gd name="connsiteX65" fmla="*/ 3322961 w 4871178"/>
                <a:gd name="connsiteY65" fmla="*/ 44473 h 1864956"/>
                <a:gd name="connsiteX66" fmla="*/ 3329506 w 4871178"/>
                <a:gd name="connsiteY66" fmla="*/ 96606 h 1864956"/>
                <a:gd name="connsiteX67" fmla="*/ 3298568 w 4871178"/>
                <a:gd name="connsiteY67" fmla="*/ 124419 h 1864956"/>
                <a:gd name="connsiteX68" fmla="*/ 3309128 w 4871178"/>
                <a:gd name="connsiteY68" fmla="*/ 180866 h 1864956"/>
                <a:gd name="connsiteX69" fmla="*/ 3332703 w 4871178"/>
                <a:gd name="connsiteY69" fmla="*/ 179007 h 1864956"/>
                <a:gd name="connsiteX70" fmla="*/ 3316491 w 4871178"/>
                <a:gd name="connsiteY70" fmla="*/ 192170 h 1864956"/>
                <a:gd name="connsiteX71" fmla="*/ 3228067 w 4871178"/>
                <a:gd name="connsiteY71" fmla="*/ 157439 h 1864956"/>
                <a:gd name="connsiteX72" fmla="*/ 3225761 w 4871178"/>
                <a:gd name="connsiteY72" fmla="*/ 196558 h 1864956"/>
                <a:gd name="connsiteX73" fmla="*/ 3360443 w 4871178"/>
                <a:gd name="connsiteY73" fmla="*/ 209052 h 1864956"/>
                <a:gd name="connsiteX74" fmla="*/ 3391380 w 4871178"/>
                <a:gd name="connsiteY74" fmla="*/ 190088 h 1864956"/>
                <a:gd name="connsiteX75" fmla="*/ 3437787 w 4871178"/>
                <a:gd name="connsiteY75" fmla="*/ 244897 h 1864956"/>
                <a:gd name="connsiteX76" fmla="*/ 3558563 w 4871178"/>
                <a:gd name="connsiteY76" fmla="*/ 127097 h 1864956"/>
                <a:gd name="connsiteX77" fmla="*/ 3563323 w 4871178"/>
                <a:gd name="connsiteY77" fmla="*/ 72882 h 1864956"/>
                <a:gd name="connsiteX78" fmla="*/ 3595153 w 4871178"/>
                <a:gd name="connsiteY78" fmla="*/ 33020 h 1864956"/>
                <a:gd name="connsiteX79" fmla="*/ 3619323 w 4871178"/>
                <a:gd name="connsiteY79" fmla="*/ 64552 h 1864956"/>
                <a:gd name="connsiteX80" fmla="*/ 3667067 w 4871178"/>
                <a:gd name="connsiteY80" fmla="*/ 67527 h 1864956"/>
                <a:gd name="connsiteX81" fmla="*/ 3704996 w 4871178"/>
                <a:gd name="connsiteY81" fmla="*/ 158258 h 1864956"/>
                <a:gd name="connsiteX82" fmla="*/ 3657845 w 4871178"/>
                <a:gd name="connsiteY82" fmla="*/ 247352 h 1864956"/>
                <a:gd name="connsiteX83" fmla="*/ 3744932 w 4871178"/>
                <a:gd name="connsiteY83" fmla="*/ 352733 h 1864956"/>
                <a:gd name="connsiteX84" fmla="*/ 3748873 w 4871178"/>
                <a:gd name="connsiteY84" fmla="*/ 428515 h 1864956"/>
                <a:gd name="connsiteX85" fmla="*/ 3789553 w 4871178"/>
                <a:gd name="connsiteY85" fmla="*/ 440786 h 1864956"/>
                <a:gd name="connsiteX86" fmla="*/ 3843546 w 4871178"/>
                <a:gd name="connsiteY86" fmla="*/ 415649 h 1864956"/>
                <a:gd name="connsiteX87" fmla="*/ 3901850 w 4871178"/>
                <a:gd name="connsiteY87" fmla="*/ 454173 h 1864956"/>
                <a:gd name="connsiteX88" fmla="*/ 3880581 w 4871178"/>
                <a:gd name="connsiteY88" fmla="*/ 539325 h 1864956"/>
                <a:gd name="connsiteX89" fmla="*/ 3897240 w 4871178"/>
                <a:gd name="connsiteY89" fmla="*/ 554348 h 1864956"/>
                <a:gd name="connsiteX90" fmla="*/ 3897177 w 4871178"/>
                <a:gd name="connsiteY90" fmla="*/ 554418 h 1864956"/>
                <a:gd name="connsiteX91" fmla="*/ 4039062 w 4871178"/>
                <a:gd name="connsiteY91" fmla="*/ 550704 h 1864956"/>
                <a:gd name="connsiteX92" fmla="*/ 4053415 w 4871178"/>
                <a:gd name="connsiteY92" fmla="*/ 522593 h 1864956"/>
                <a:gd name="connsiteX93" fmla="*/ 4156863 w 4871178"/>
                <a:gd name="connsiteY93" fmla="*/ 550258 h 1864956"/>
                <a:gd name="connsiteX94" fmla="*/ 4256071 w 4871178"/>
                <a:gd name="connsiteY94" fmla="*/ 462353 h 1864956"/>
                <a:gd name="connsiteX95" fmla="*/ 4300171 w 4871178"/>
                <a:gd name="connsiteY95" fmla="*/ 473880 h 1864956"/>
                <a:gd name="connsiteX96" fmla="*/ 4327540 w 4871178"/>
                <a:gd name="connsiteY96" fmla="*/ 514188 h 1864956"/>
                <a:gd name="connsiteX97" fmla="*/ 4359668 w 4871178"/>
                <a:gd name="connsiteY97" fmla="*/ 544382 h 1864956"/>
                <a:gd name="connsiteX98" fmla="*/ 4365468 w 4871178"/>
                <a:gd name="connsiteY98" fmla="*/ 642178 h 1864956"/>
                <a:gd name="connsiteX99" fmla="*/ 4496358 w 4871178"/>
                <a:gd name="connsiteY99" fmla="*/ 697657 h 1864956"/>
                <a:gd name="connsiteX100" fmla="*/ 4505728 w 4871178"/>
                <a:gd name="connsiteY100" fmla="*/ 726884 h 1864956"/>
                <a:gd name="connsiteX101" fmla="*/ 4660267 w 4871178"/>
                <a:gd name="connsiteY101" fmla="*/ 730082 h 1864956"/>
                <a:gd name="connsiteX102" fmla="*/ 4677223 w 4871178"/>
                <a:gd name="connsiteY102" fmla="*/ 803707 h 1864956"/>
                <a:gd name="connsiteX103" fmla="*/ 4744900 w 4871178"/>
                <a:gd name="connsiteY103" fmla="*/ 766672 h 1864956"/>
                <a:gd name="connsiteX104" fmla="*/ 4788703 w 4871178"/>
                <a:gd name="connsiteY104" fmla="*/ 821408 h 1864956"/>
                <a:gd name="connsiteX105" fmla="*/ 4723184 w 4871178"/>
                <a:gd name="connsiteY105" fmla="*/ 882316 h 1864956"/>
                <a:gd name="connsiteX106" fmla="*/ 4755460 w 4871178"/>
                <a:gd name="connsiteY106" fmla="*/ 928276 h 1864956"/>
                <a:gd name="connsiteX107" fmla="*/ 4703253 w 4871178"/>
                <a:gd name="connsiteY107" fmla="*/ 943225 h 1864956"/>
                <a:gd name="connsiteX108" fmla="*/ 4709500 w 4871178"/>
                <a:gd name="connsiteY108" fmla="*/ 1012314 h 1864956"/>
                <a:gd name="connsiteX109" fmla="*/ 4671720 w 4871178"/>
                <a:gd name="connsiteY109" fmla="*/ 1009562 h 1864956"/>
                <a:gd name="connsiteX110" fmla="*/ 4649038 w 4871178"/>
                <a:gd name="connsiteY110" fmla="*/ 1075007 h 1864956"/>
                <a:gd name="connsiteX111" fmla="*/ 4675216 w 4871178"/>
                <a:gd name="connsiteY111" fmla="*/ 1099548 h 1864956"/>
                <a:gd name="connsiteX112" fmla="*/ 4660862 w 4871178"/>
                <a:gd name="connsiteY112" fmla="*/ 1157780 h 1864956"/>
                <a:gd name="connsiteX113" fmla="*/ 4595343 w 4871178"/>
                <a:gd name="connsiteY113" fmla="*/ 1239139 h 1864956"/>
                <a:gd name="connsiteX114" fmla="*/ 4606498 w 4871178"/>
                <a:gd name="connsiteY114" fmla="*/ 1256095 h 1864956"/>
                <a:gd name="connsiteX115" fmla="*/ 4639221 w 4871178"/>
                <a:gd name="connsiteY115" fmla="*/ 1245089 h 1864956"/>
                <a:gd name="connsiteX116" fmla="*/ 4648368 w 4871178"/>
                <a:gd name="connsiteY116" fmla="*/ 1267325 h 1864956"/>
                <a:gd name="connsiteX117" fmla="*/ 4598467 w 4871178"/>
                <a:gd name="connsiteY117" fmla="*/ 1360733 h 1864956"/>
                <a:gd name="connsiteX118" fmla="*/ 4564926 w 4871178"/>
                <a:gd name="connsiteY118" fmla="*/ 1358205 h 1864956"/>
                <a:gd name="connsiteX119" fmla="*/ 4534286 w 4871178"/>
                <a:gd name="connsiteY119" fmla="*/ 1425211 h 1864956"/>
                <a:gd name="connsiteX120" fmla="*/ 4485648 w 4871178"/>
                <a:gd name="connsiteY120" fmla="*/ 1446927 h 1864956"/>
                <a:gd name="connsiteX121" fmla="*/ 4492045 w 4871178"/>
                <a:gd name="connsiteY121" fmla="*/ 1547698 h 1864956"/>
                <a:gd name="connsiteX122" fmla="*/ 4548193 w 4871178"/>
                <a:gd name="connsiteY122" fmla="*/ 1582651 h 1864956"/>
                <a:gd name="connsiteX123" fmla="*/ 4544846 w 4871178"/>
                <a:gd name="connsiteY123" fmla="*/ 1599979 h 1864956"/>
                <a:gd name="connsiteX124" fmla="*/ 4498440 w 4871178"/>
                <a:gd name="connsiteY124" fmla="*/ 1596781 h 1864956"/>
                <a:gd name="connsiteX125" fmla="*/ 4435524 w 4871178"/>
                <a:gd name="connsiteY125" fmla="*/ 1666168 h 1864956"/>
                <a:gd name="connsiteX126" fmla="*/ 4323673 w 4871178"/>
                <a:gd name="connsiteY126" fmla="*/ 1707888 h 1864956"/>
                <a:gd name="connsiteX127" fmla="*/ 4315418 w 4871178"/>
                <a:gd name="connsiteY127" fmla="*/ 1703798 h 1864956"/>
                <a:gd name="connsiteX128" fmla="*/ 4311774 w 4871178"/>
                <a:gd name="connsiteY128" fmla="*/ 1742098 h 1864956"/>
                <a:gd name="connsiteX129" fmla="*/ 4243800 w 4871178"/>
                <a:gd name="connsiteY129" fmla="*/ 1783597 h 1864956"/>
                <a:gd name="connsiteX130" fmla="*/ 4221341 w 4871178"/>
                <a:gd name="connsiteY130" fmla="*/ 1750056 h 1864956"/>
                <a:gd name="connsiteX131" fmla="*/ 4201113 w 4871178"/>
                <a:gd name="connsiteY131" fmla="*/ 1792223 h 1864956"/>
                <a:gd name="connsiteX132" fmla="*/ 4158722 w 4871178"/>
                <a:gd name="connsiteY132" fmla="*/ 1794528 h 1864956"/>
                <a:gd name="connsiteX133" fmla="*/ 4114175 w 4871178"/>
                <a:gd name="connsiteY133" fmla="*/ 1728414 h 1864956"/>
                <a:gd name="connsiteX134" fmla="*/ 4059216 w 4871178"/>
                <a:gd name="connsiteY134" fmla="*/ 1732728 h 1864956"/>
                <a:gd name="connsiteX135" fmla="*/ 3994812 w 4871178"/>
                <a:gd name="connsiteY135" fmla="*/ 1799958 h 1864956"/>
                <a:gd name="connsiteX136" fmla="*/ 3954133 w 4871178"/>
                <a:gd name="connsiteY136" fmla="*/ 1772367 h 1864956"/>
                <a:gd name="connsiteX137" fmla="*/ 3928401 w 4871178"/>
                <a:gd name="connsiteY137" fmla="*/ 1802189 h 1864956"/>
                <a:gd name="connsiteX138" fmla="*/ 3899472 w 4871178"/>
                <a:gd name="connsiteY138" fmla="*/ 1775787 h 1864956"/>
                <a:gd name="connsiteX139" fmla="*/ 3887349 w 4871178"/>
                <a:gd name="connsiteY139" fmla="*/ 1797206 h 1864956"/>
                <a:gd name="connsiteX140" fmla="*/ 3806733 w 4871178"/>
                <a:gd name="connsiteY140" fmla="*/ 1782555 h 1864956"/>
                <a:gd name="connsiteX141" fmla="*/ 3797065 w 4871178"/>
                <a:gd name="connsiteY141" fmla="*/ 1803973 h 1864956"/>
                <a:gd name="connsiteX142" fmla="*/ 3815583 w 4871178"/>
                <a:gd name="connsiteY142" fmla="*/ 1827474 h 1864956"/>
                <a:gd name="connsiteX143" fmla="*/ 3793421 w 4871178"/>
                <a:gd name="connsiteY143" fmla="*/ 1847554 h 1864956"/>
                <a:gd name="connsiteX144" fmla="*/ 3699493 w 4871178"/>
                <a:gd name="connsiteY144" fmla="*/ 1817286 h 1864956"/>
                <a:gd name="connsiteX145" fmla="*/ 3701111 w 4871178"/>
                <a:gd name="connsiteY145" fmla="*/ 1813783 h 1864956"/>
                <a:gd name="connsiteX146" fmla="*/ 3701047 w 4871178"/>
                <a:gd name="connsiteY146" fmla="*/ 1813768 h 1864956"/>
                <a:gd name="connsiteX147" fmla="*/ 3699491 w 4871178"/>
                <a:gd name="connsiteY147" fmla="*/ 1817137 h 1864956"/>
                <a:gd name="connsiteX148" fmla="*/ 3654498 w 4871178"/>
                <a:gd name="connsiteY148" fmla="*/ 1821673 h 1864956"/>
                <a:gd name="connsiteX149" fmla="*/ 3617611 w 4871178"/>
                <a:gd name="connsiteY149" fmla="*/ 1782704 h 1864956"/>
                <a:gd name="connsiteX150" fmla="*/ 3621255 w 4871178"/>
                <a:gd name="connsiteY150" fmla="*/ 1746709 h 1864956"/>
                <a:gd name="connsiteX151" fmla="*/ 3582880 w 4871178"/>
                <a:gd name="connsiteY151" fmla="*/ 1723209 h 1864956"/>
                <a:gd name="connsiteX152" fmla="*/ 3528665 w 4871178"/>
                <a:gd name="connsiteY152" fmla="*/ 1678067 h 1864956"/>
                <a:gd name="connsiteX153" fmla="*/ 3446487 w 4871178"/>
                <a:gd name="connsiteY153" fmla="*/ 1739421 h 1864956"/>
                <a:gd name="connsiteX154" fmla="*/ 3419417 w 4871178"/>
                <a:gd name="connsiteY154" fmla="*/ 1724398 h 1864956"/>
                <a:gd name="connsiteX155" fmla="*/ 3419565 w 4871178"/>
                <a:gd name="connsiteY155" fmla="*/ 1681041 h 1864956"/>
                <a:gd name="connsiteX156" fmla="*/ 3408558 w 4871178"/>
                <a:gd name="connsiteY156" fmla="*/ 1681041 h 1864956"/>
                <a:gd name="connsiteX157" fmla="*/ 3317307 w 4871178"/>
                <a:gd name="connsiteY157" fmla="*/ 1694056 h 1864956"/>
                <a:gd name="connsiteX158" fmla="*/ 3317010 w 4871178"/>
                <a:gd name="connsiteY158" fmla="*/ 1664828 h 1864956"/>
                <a:gd name="connsiteX159" fmla="*/ 3284139 w 4871178"/>
                <a:gd name="connsiteY159" fmla="*/ 1662746 h 1864956"/>
                <a:gd name="connsiteX160" fmla="*/ 3253202 w 4871178"/>
                <a:gd name="connsiteY160" fmla="*/ 1613439 h 1864956"/>
                <a:gd name="connsiteX161" fmla="*/ 3207762 w 4871178"/>
                <a:gd name="connsiteY161" fmla="*/ 1594476 h 1864956"/>
                <a:gd name="connsiteX162" fmla="*/ 3156670 w 4871178"/>
                <a:gd name="connsiteY162" fmla="*/ 1604961 h 1864956"/>
                <a:gd name="connsiteX163" fmla="*/ 3142912 w 4871178"/>
                <a:gd name="connsiteY163" fmla="*/ 1634858 h 1864956"/>
                <a:gd name="connsiteX164" fmla="*/ 3137112 w 4871178"/>
                <a:gd name="connsiteY164" fmla="*/ 1619314 h 1864956"/>
                <a:gd name="connsiteX165" fmla="*/ 3110041 w 4871178"/>
                <a:gd name="connsiteY165" fmla="*/ 1633891 h 1864956"/>
                <a:gd name="connsiteX166" fmla="*/ 3037457 w 4871178"/>
                <a:gd name="connsiteY166" fmla="*/ 1611506 h 1864956"/>
                <a:gd name="connsiteX167" fmla="*/ 3029946 w 4871178"/>
                <a:gd name="connsiteY167" fmla="*/ 1672638 h 1864956"/>
                <a:gd name="connsiteX168" fmla="*/ 3055975 w 4871178"/>
                <a:gd name="connsiteY168" fmla="*/ 1710714 h 1864956"/>
                <a:gd name="connsiteX169" fmla="*/ 3025335 w 4871178"/>
                <a:gd name="connsiteY169" fmla="*/ 1740388 h 1864956"/>
                <a:gd name="connsiteX170" fmla="*/ 2981531 w 4871178"/>
                <a:gd name="connsiteY170" fmla="*/ 1743809 h 1864956"/>
                <a:gd name="connsiteX171" fmla="*/ 2969111 w 4871178"/>
                <a:gd name="connsiteY171" fmla="*/ 1691825 h 1864956"/>
                <a:gd name="connsiteX172" fmla="*/ 2938992 w 4871178"/>
                <a:gd name="connsiteY172" fmla="*/ 1730347 h 1864956"/>
                <a:gd name="connsiteX173" fmla="*/ 2868118 w 4871178"/>
                <a:gd name="connsiteY173" fmla="*/ 1748569 h 1864956"/>
                <a:gd name="connsiteX174" fmla="*/ 2867077 w 4871178"/>
                <a:gd name="connsiteY174" fmla="*/ 1774300 h 1864956"/>
                <a:gd name="connsiteX175" fmla="*/ 2819778 w 4871178"/>
                <a:gd name="connsiteY175" fmla="*/ 1740760 h 1864956"/>
                <a:gd name="connsiteX176" fmla="*/ 2821117 w 4871178"/>
                <a:gd name="connsiteY176" fmla="*/ 1710863 h 1864956"/>
                <a:gd name="connsiteX177" fmla="*/ 2646647 w 4871178"/>
                <a:gd name="connsiteY177" fmla="*/ 1771772 h 1864956"/>
                <a:gd name="connsiteX178" fmla="*/ 2646647 w 4871178"/>
                <a:gd name="connsiteY178" fmla="*/ 1800255 h 1864956"/>
                <a:gd name="connsiteX179" fmla="*/ 2615560 w 4871178"/>
                <a:gd name="connsiteY179" fmla="*/ 1799585 h 1864956"/>
                <a:gd name="connsiteX180" fmla="*/ 2591390 w 4871178"/>
                <a:gd name="connsiteY180" fmla="*/ 1759947 h 1864956"/>
                <a:gd name="connsiteX181" fmla="*/ 2576368 w 4871178"/>
                <a:gd name="connsiteY181" fmla="*/ 1774077 h 1864956"/>
                <a:gd name="connsiteX182" fmla="*/ 2591540 w 4871178"/>
                <a:gd name="connsiteY182" fmla="*/ 1800775 h 1864956"/>
                <a:gd name="connsiteX183" fmla="*/ 2561271 w 4871178"/>
                <a:gd name="connsiteY183" fmla="*/ 1792818 h 1864956"/>
                <a:gd name="connsiteX184" fmla="*/ 2549670 w 4871178"/>
                <a:gd name="connsiteY184" fmla="*/ 1839745 h 1864956"/>
                <a:gd name="connsiteX185" fmla="*/ 2485563 w 4871178"/>
                <a:gd name="connsiteY185" fmla="*/ 1839745 h 1864956"/>
                <a:gd name="connsiteX186" fmla="*/ 2463996 w 4871178"/>
                <a:gd name="connsiteY186" fmla="*/ 1863692 h 1864956"/>
                <a:gd name="connsiteX187" fmla="*/ 2406583 w 4871178"/>
                <a:gd name="connsiteY187" fmla="*/ 1819071 h 1864956"/>
                <a:gd name="connsiteX188" fmla="*/ 2365606 w 4871178"/>
                <a:gd name="connsiteY188" fmla="*/ 1823607 h 1864956"/>
                <a:gd name="connsiteX189" fmla="*/ 2330132 w 4871178"/>
                <a:gd name="connsiteY189" fmla="*/ 1769614 h 1864956"/>
                <a:gd name="connsiteX190" fmla="*/ 2250706 w 4871178"/>
                <a:gd name="connsiteY190" fmla="*/ 1823830 h 1864956"/>
                <a:gd name="connsiteX191" fmla="*/ 2230180 w 4871178"/>
                <a:gd name="connsiteY191" fmla="*/ 1811039 h 1864956"/>
                <a:gd name="connsiteX192" fmla="*/ 2230180 w 4871178"/>
                <a:gd name="connsiteY192" fmla="*/ 1805758 h 1864956"/>
                <a:gd name="connsiteX193" fmla="*/ 2192698 w 4871178"/>
                <a:gd name="connsiteY193" fmla="*/ 1852685 h 1864956"/>
                <a:gd name="connsiteX194" fmla="*/ 2179980 w 4871178"/>
                <a:gd name="connsiteY194" fmla="*/ 1836250 h 1864956"/>
                <a:gd name="connsiteX195" fmla="*/ 2050801 w 4871178"/>
                <a:gd name="connsiteY195" fmla="*/ 1864956 h 1864956"/>
                <a:gd name="connsiteX196" fmla="*/ 2041133 w 4871178"/>
                <a:gd name="connsiteY196" fmla="*/ 1864956 h 1864956"/>
                <a:gd name="connsiteX197" fmla="*/ 1979630 w 4871178"/>
                <a:gd name="connsiteY197" fmla="*/ 1860196 h 1864956"/>
                <a:gd name="connsiteX198" fmla="*/ 1947949 w 4871178"/>
                <a:gd name="connsiteY198" fmla="*/ 1816913 h 1864956"/>
                <a:gd name="connsiteX199" fmla="*/ 1956481 w 4871178"/>
                <a:gd name="connsiteY199" fmla="*/ 1765499 h 1864956"/>
                <a:gd name="connsiteX200" fmla="*/ 1933150 w 4871178"/>
                <a:gd name="connsiteY200" fmla="*/ 1723059 h 1864956"/>
                <a:gd name="connsiteX201" fmla="*/ 1874027 w 4871178"/>
                <a:gd name="connsiteY201" fmla="*/ 1744923 h 1864956"/>
                <a:gd name="connsiteX202" fmla="*/ 1833198 w 4871178"/>
                <a:gd name="connsiteY202" fmla="*/ 1725365 h 1864956"/>
                <a:gd name="connsiteX203" fmla="*/ 1781437 w 4871178"/>
                <a:gd name="connsiteY203" fmla="*/ 1730570 h 1864956"/>
                <a:gd name="connsiteX204" fmla="*/ 1750425 w 4871178"/>
                <a:gd name="connsiteY204" fmla="*/ 1676950 h 1864956"/>
                <a:gd name="connsiteX205" fmla="*/ 1757565 w 4871178"/>
                <a:gd name="connsiteY205" fmla="*/ 1654193 h 1864956"/>
                <a:gd name="connsiteX206" fmla="*/ 1693161 w 4871178"/>
                <a:gd name="connsiteY206" fmla="*/ 1685206 h 1864956"/>
                <a:gd name="connsiteX207" fmla="*/ 1687211 w 4871178"/>
                <a:gd name="connsiteY207" fmla="*/ 1652111 h 1864956"/>
                <a:gd name="connsiteX208" fmla="*/ 1639615 w 4871178"/>
                <a:gd name="connsiteY208" fmla="*/ 1674273 h 1864956"/>
                <a:gd name="connsiteX209" fmla="*/ 1571047 w 4871178"/>
                <a:gd name="connsiteY209" fmla="*/ 1791479 h 1864956"/>
                <a:gd name="connsiteX210" fmla="*/ 1563089 w 4871178"/>
                <a:gd name="connsiteY210" fmla="*/ 1788950 h 1864956"/>
                <a:gd name="connsiteX211" fmla="*/ 1541820 w 4871178"/>
                <a:gd name="connsiteY211" fmla="*/ 1766342 h 1864956"/>
                <a:gd name="connsiteX212" fmla="*/ 1442909 w 4871178"/>
                <a:gd name="connsiteY212" fmla="*/ 1762921 h 1864956"/>
                <a:gd name="connsiteX213" fmla="*/ 1438149 w 4871178"/>
                <a:gd name="connsiteY213" fmla="*/ 1692493 h 1864956"/>
                <a:gd name="connsiteX214" fmla="*/ 1373746 w 4871178"/>
                <a:gd name="connsiteY214" fmla="*/ 1707814 h 1864956"/>
                <a:gd name="connsiteX215" fmla="*/ 1324292 w 4871178"/>
                <a:gd name="connsiteY215" fmla="*/ 1684760 h 1864956"/>
                <a:gd name="connsiteX216" fmla="*/ 1324291 w 4871178"/>
                <a:gd name="connsiteY216" fmla="*/ 1684761 h 1864956"/>
                <a:gd name="connsiteX217" fmla="*/ 1287106 w 4871178"/>
                <a:gd name="connsiteY217" fmla="*/ 1718078 h 1864956"/>
                <a:gd name="connsiteX218" fmla="*/ 1287106 w 4871178"/>
                <a:gd name="connsiteY218" fmla="*/ 1726928 h 1864956"/>
                <a:gd name="connsiteX219" fmla="*/ 1246873 w 4871178"/>
                <a:gd name="connsiteY219" fmla="*/ 1732877 h 1864956"/>
                <a:gd name="connsiteX220" fmla="*/ 1179717 w 4871178"/>
                <a:gd name="connsiteY220" fmla="*/ 1816766 h 1864956"/>
                <a:gd name="connsiteX221" fmla="*/ 1128700 w 4871178"/>
                <a:gd name="connsiteY221" fmla="*/ 1789398 h 1864956"/>
                <a:gd name="connsiteX222" fmla="*/ 1101629 w 4871178"/>
                <a:gd name="connsiteY222" fmla="*/ 1712351 h 1864956"/>
                <a:gd name="connsiteX223" fmla="*/ 1038416 w 4871178"/>
                <a:gd name="connsiteY223" fmla="*/ 1720309 h 1864956"/>
                <a:gd name="connsiteX224" fmla="*/ 977061 w 4871178"/>
                <a:gd name="connsiteY224" fmla="*/ 1687736 h 1864956"/>
                <a:gd name="connsiteX225" fmla="*/ 915706 w 4871178"/>
                <a:gd name="connsiteY225" fmla="*/ 1710939 h 1864956"/>
                <a:gd name="connsiteX226" fmla="*/ 876365 w 4871178"/>
                <a:gd name="connsiteY226" fmla="*/ 1633669 h 1864956"/>
                <a:gd name="connsiteX227" fmla="*/ 840817 w 4871178"/>
                <a:gd name="connsiteY227" fmla="*/ 1641849 h 1864956"/>
                <a:gd name="connsiteX228" fmla="*/ 820663 w 4871178"/>
                <a:gd name="connsiteY228" fmla="*/ 1624745 h 1864956"/>
                <a:gd name="connsiteX229" fmla="*/ 779611 w 4871178"/>
                <a:gd name="connsiteY229" fmla="*/ 1674274 h 1864956"/>
                <a:gd name="connsiteX230" fmla="*/ 745773 w 4871178"/>
                <a:gd name="connsiteY230" fmla="*/ 1656203 h 1864956"/>
                <a:gd name="connsiteX231" fmla="*/ 707994 w 4871178"/>
                <a:gd name="connsiteY231" fmla="*/ 1681340 h 1864956"/>
                <a:gd name="connsiteX232" fmla="*/ 687320 w 4871178"/>
                <a:gd name="connsiteY232" fmla="*/ 1671523 h 1864956"/>
                <a:gd name="connsiteX233" fmla="*/ 702491 w 4871178"/>
                <a:gd name="connsiteY233" fmla="*/ 1655533 h 1864956"/>
                <a:gd name="connsiteX234" fmla="*/ 672297 w 4871178"/>
                <a:gd name="connsiteY234" fmla="*/ 1649138 h 1864956"/>
                <a:gd name="connsiteX235" fmla="*/ 681221 w 4871178"/>
                <a:gd name="connsiteY235" fmla="*/ 1603252 h 1864956"/>
                <a:gd name="connsiteX236" fmla="*/ 660397 w 4871178"/>
                <a:gd name="connsiteY236" fmla="*/ 1585924 h 1864956"/>
                <a:gd name="connsiteX237" fmla="*/ 568254 w 4871178"/>
                <a:gd name="connsiteY237" fmla="*/ 1624522 h 1864956"/>
                <a:gd name="connsiteX238" fmla="*/ 602538 w 4871178"/>
                <a:gd name="connsiteY238" fmla="*/ 1669664 h 1864956"/>
                <a:gd name="connsiteX239" fmla="*/ 544531 w 4871178"/>
                <a:gd name="connsiteY239" fmla="*/ 1690413 h 1864956"/>
                <a:gd name="connsiteX240" fmla="*/ 545422 w 4871178"/>
                <a:gd name="connsiteY240" fmla="*/ 1707815 h 1864956"/>
                <a:gd name="connsiteX241" fmla="*/ 507049 w 4871178"/>
                <a:gd name="connsiteY241" fmla="*/ 1717111 h 1864956"/>
                <a:gd name="connsiteX242" fmla="*/ 482061 w 4871178"/>
                <a:gd name="connsiteY242" fmla="*/ 1697255 h 1864956"/>
                <a:gd name="connsiteX243" fmla="*/ 481614 w 4871178"/>
                <a:gd name="connsiteY243" fmla="*/ 1713690 h 1864956"/>
                <a:gd name="connsiteX244" fmla="*/ 468897 w 4871178"/>
                <a:gd name="connsiteY244" fmla="*/ 1701196 h 1864956"/>
                <a:gd name="connsiteX245" fmla="*/ 430225 w 4871178"/>
                <a:gd name="connsiteY245" fmla="*/ 1723507 h 1864956"/>
                <a:gd name="connsiteX246" fmla="*/ 443984 w 4871178"/>
                <a:gd name="connsiteY246" fmla="*/ 1745669 h 1864956"/>
                <a:gd name="connsiteX247" fmla="*/ 428813 w 4871178"/>
                <a:gd name="connsiteY247" fmla="*/ 1758163 h 1864956"/>
                <a:gd name="connsiteX248" fmla="*/ 470608 w 4871178"/>
                <a:gd name="connsiteY248" fmla="*/ 1809478 h 1864956"/>
                <a:gd name="connsiteX249" fmla="*/ 460493 w 4871178"/>
                <a:gd name="connsiteY249" fmla="*/ 1822641 h 1864956"/>
                <a:gd name="connsiteX250" fmla="*/ 437737 w 4871178"/>
                <a:gd name="connsiteY250" fmla="*/ 1787316 h 1864956"/>
                <a:gd name="connsiteX251" fmla="*/ 395793 w 4871178"/>
                <a:gd name="connsiteY251" fmla="*/ 1803305 h 1864956"/>
                <a:gd name="connsiteX252" fmla="*/ 355038 w 4871178"/>
                <a:gd name="connsiteY252" fmla="*/ 1778466 h 1864956"/>
                <a:gd name="connsiteX253" fmla="*/ 341726 w 4871178"/>
                <a:gd name="connsiteY253" fmla="*/ 1722615 h 1864956"/>
                <a:gd name="connsiteX254" fmla="*/ 260813 w 4871178"/>
                <a:gd name="connsiteY254" fmla="*/ 1627496 h 1864956"/>
                <a:gd name="connsiteX255" fmla="*/ 259102 w 4871178"/>
                <a:gd name="connsiteY255" fmla="*/ 1587263 h 1864956"/>
                <a:gd name="connsiteX256" fmla="*/ 193880 w 4871178"/>
                <a:gd name="connsiteY256" fmla="*/ 1579752 h 1864956"/>
                <a:gd name="connsiteX257" fmla="*/ 180568 w 4871178"/>
                <a:gd name="connsiteY257" fmla="*/ 1560564 h 1864956"/>
                <a:gd name="connsiteX258" fmla="*/ 132377 w 4871178"/>
                <a:gd name="connsiteY258" fmla="*/ 1582503 h 1864956"/>
                <a:gd name="connsiteX259" fmla="*/ 104340 w 4871178"/>
                <a:gd name="connsiteY259" fmla="*/ 1500920 h 1864956"/>
                <a:gd name="connsiteX260" fmla="*/ 80690 w 4871178"/>
                <a:gd name="connsiteY260" fmla="*/ 1497499 h 1864956"/>
                <a:gd name="connsiteX261" fmla="*/ 98985 w 4871178"/>
                <a:gd name="connsiteY261" fmla="*/ 1462099 h 1864956"/>
                <a:gd name="connsiteX262" fmla="*/ 94152 w 4871178"/>
                <a:gd name="connsiteY262" fmla="*/ 1386614 h 1864956"/>
                <a:gd name="connsiteX263" fmla="*/ 90879 w 4871178"/>
                <a:gd name="connsiteY263" fmla="*/ 1351661 h 1864956"/>
                <a:gd name="connsiteX264" fmla="*/ 67304 w 4871178"/>
                <a:gd name="connsiteY264" fmla="*/ 1337233 h 1864956"/>
                <a:gd name="connsiteX265" fmla="*/ 127469 w 4871178"/>
                <a:gd name="connsiteY265" fmla="*/ 1273796 h 1864956"/>
                <a:gd name="connsiteX266" fmla="*/ 91697 w 4871178"/>
                <a:gd name="connsiteY266" fmla="*/ 1175481 h 1864956"/>
                <a:gd name="connsiteX267" fmla="*/ 43431 w 4871178"/>
                <a:gd name="connsiteY267" fmla="*/ 1147295 h 1864956"/>
                <a:gd name="connsiteX268" fmla="*/ 0 w 4871178"/>
                <a:gd name="connsiteY268" fmla="*/ 948580 h 1864956"/>
                <a:gd name="connsiteX269" fmla="*/ 318820 w 4871178"/>
                <a:gd name="connsiteY269" fmla="*/ 770168 h 1864956"/>
                <a:gd name="connsiteX270" fmla="*/ 768456 w 4871178"/>
                <a:gd name="connsiteY270" fmla="*/ 457668 h 1864956"/>
                <a:gd name="connsiteX271" fmla="*/ 924111 w 4871178"/>
                <a:gd name="connsiteY271" fmla="*/ 390513 h 1864956"/>
                <a:gd name="connsiteX272" fmla="*/ 903733 w 4871178"/>
                <a:gd name="connsiteY272" fmla="*/ 341801 h 1864956"/>
                <a:gd name="connsiteX273" fmla="*/ 910735 w 4871178"/>
                <a:gd name="connsiteY273" fmla="*/ 334024 h 1864956"/>
                <a:gd name="connsiteX274" fmla="*/ 933257 w 4871178"/>
                <a:gd name="connsiteY274" fmla="*/ 362104 h 1864956"/>
                <a:gd name="connsiteX275" fmla="*/ 953783 w 4871178"/>
                <a:gd name="connsiteY275" fmla="*/ 348941 h 1864956"/>
                <a:gd name="connsiteX276" fmla="*/ 928498 w 4871178"/>
                <a:gd name="connsiteY276" fmla="*/ 380845 h 1864956"/>
                <a:gd name="connsiteX277" fmla="*/ 943074 w 4871178"/>
                <a:gd name="connsiteY277" fmla="*/ 368797 h 1864956"/>
                <a:gd name="connsiteX278" fmla="*/ 945380 w 4871178"/>
                <a:gd name="connsiteY278" fmla="*/ 394009 h 1864956"/>
                <a:gd name="connsiteX279" fmla="*/ 955346 w 4871178"/>
                <a:gd name="connsiteY279" fmla="*/ 365599 h 1864956"/>
                <a:gd name="connsiteX280" fmla="*/ 969550 w 4871178"/>
                <a:gd name="connsiteY280" fmla="*/ 375044 h 1864956"/>
                <a:gd name="connsiteX281" fmla="*/ 959882 w 4871178"/>
                <a:gd name="connsiteY281" fmla="*/ 359352 h 1864956"/>
                <a:gd name="connsiteX282" fmla="*/ 984126 w 4871178"/>
                <a:gd name="connsiteY282" fmla="*/ 365599 h 1864956"/>
                <a:gd name="connsiteX283" fmla="*/ 973714 w 4871178"/>
                <a:gd name="connsiteY283" fmla="*/ 330497 h 1864956"/>
                <a:gd name="connsiteX284" fmla="*/ 962633 w 4871178"/>
                <a:gd name="connsiteY284" fmla="*/ 337636 h 1864956"/>
                <a:gd name="connsiteX285" fmla="*/ 979878 w 4871178"/>
                <a:gd name="connsiteY285" fmla="*/ 321502 h 1864956"/>
                <a:gd name="connsiteX286" fmla="*/ 981672 w 4871178"/>
                <a:gd name="connsiteY286" fmla="*/ 321944 h 1864956"/>
                <a:gd name="connsiteX287" fmla="*/ 988961 w 4871178"/>
                <a:gd name="connsiteY287" fmla="*/ 366715 h 1864956"/>
                <a:gd name="connsiteX288" fmla="*/ 1192880 w 4871178"/>
                <a:gd name="connsiteY288" fmla="*/ 305509 h 1864956"/>
                <a:gd name="connsiteX289" fmla="*/ 1215935 w 4871178"/>
                <a:gd name="connsiteY289" fmla="*/ 384266 h 1864956"/>
                <a:gd name="connsiteX290" fmla="*/ 1179494 w 4871178"/>
                <a:gd name="connsiteY290" fmla="*/ 428367 h 1864956"/>
                <a:gd name="connsiteX291" fmla="*/ 1204184 w 4871178"/>
                <a:gd name="connsiteY291" fmla="*/ 458412 h 1864956"/>
                <a:gd name="connsiteX292" fmla="*/ 1191319 w 4871178"/>
                <a:gd name="connsiteY292" fmla="*/ 467411 h 1864956"/>
                <a:gd name="connsiteX293" fmla="*/ 1211547 w 4871178"/>
                <a:gd name="connsiteY293" fmla="*/ 520882 h 1864956"/>
                <a:gd name="connsiteX294" fmla="*/ 1279594 w 4871178"/>
                <a:gd name="connsiteY294" fmla="*/ 589821 h 1864956"/>
                <a:gd name="connsiteX295" fmla="*/ 1422383 w 4871178"/>
                <a:gd name="connsiteY295" fmla="*/ 587070 h 1864956"/>
                <a:gd name="connsiteX296" fmla="*/ 1405576 w 4871178"/>
                <a:gd name="connsiteY296" fmla="*/ 492100 h 1864956"/>
                <a:gd name="connsiteX297" fmla="*/ 1437703 w 4871178"/>
                <a:gd name="connsiteY297" fmla="*/ 499240 h 1864956"/>
                <a:gd name="connsiteX298" fmla="*/ 1473400 w 4871178"/>
                <a:gd name="connsiteY298" fmla="*/ 474326 h 1864956"/>
                <a:gd name="connsiteX299" fmla="*/ 1502032 w 4871178"/>
                <a:gd name="connsiteY299" fmla="*/ 492546 h 1864956"/>
                <a:gd name="connsiteX300" fmla="*/ 1515121 w 4871178"/>
                <a:gd name="connsiteY300" fmla="*/ 448445 h 1864956"/>
                <a:gd name="connsiteX301" fmla="*/ 1666090 w 4871178"/>
                <a:gd name="connsiteY301" fmla="*/ 517906 h 1864956"/>
                <a:gd name="connsiteX302" fmla="*/ 1784858 w 4871178"/>
                <a:gd name="connsiteY302" fmla="*/ 546985 h 1864956"/>
                <a:gd name="connsiteX303" fmla="*/ 1811036 w 4871178"/>
                <a:gd name="connsiteY303" fmla="*/ 564982 h 1864956"/>
                <a:gd name="connsiteX304" fmla="*/ 1804566 w 4871178"/>
                <a:gd name="connsiteY304" fmla="*/ 658762 h 1864956"/>
                <a:gd name="connsiteX305" fmla="*/ 1901766 w 4871178"/>
                <a:gd name="connsiteY305" fmla="*/ 666348 h 1864956"/>
                <a:gd name="connsiteX306" fmla="*/ 1943710 w 4871178"/>
                <a:gd name="connsiteY306" fmla="*/ 638905 h 1864956"/>
                <a:gd name="connsiteX307" fmla="*/ 1943041 w 4871178"/>
                <a:gd name="connsiteY307" fmla="*/ 691187 h 1864956"/>
                <a:gd name="connsiteX308" fmla="*/ 2002016 w 4871178"/>
                <a:gd name="connsiteY308" fmla="*/ 645822 h 1864956"/>
                <a:gd name="connsiteX309" fmla="*/ 2013320 w 4871178"/>
                <a:gd name="connsiteY309" fmla="*/ 663819 h 1864956"/>
                <a:gd name="connsiteX310" fmla="*/ 2046117 w 4871178"/>
                <a:gd name="connsiteY310" fmla="*/ 654374 h 1864956"/>
                <a:gd name="connsiteX311" fmla="*/ 2128071 w 4871178"/>
                <a:gd name="connsiteY311" fmla="*/ 587739 h 1864956"/>
                <a:gd name="connsiteX312" fmla="*/ 2194855 w 4871178"/>
                <a:gd name="connsiteY312" fmla="*/ 590565 h 1864956"/>
                <a:gd name="connsiteX313" fmla="*/ 2349096 w 4871178"/>
                <a:gd name="connsiteY313" fmla="*/ 474773 h 1864956"/>
                <a:gd name="connsiteX314" fmla="*/ 2448899 w 4871178"/>
                <a:gd name="connsiteY314" fmla="*/ 340164 h 1864956"/>
                <a:gd name="connsiteX315" fmla="*/ 2449148 w 4871178"/>
                <a:gd name="connsiteY315" fmla="*/ 340306 h 1864956"/>
                <a:gd name="connsiteX316" fmla="*/ 2418856 w 4871178"/>
                <a:gd name="connsiteY316" fmla="*/ 291601 h 1864956"/>
                <a:gd name="connsiteX317" fmla="*/ 2590574 w 4871178"/>
                <a:gd name="connsiteY317" fmla="*/ 284239 h 1864956"/>
                <a:gd name="connsiteX318" fmla="*/ 2601730 w 4871178"/>
                <a:gd name="connsiteY318" fmla="*/ 327671 h 1864956"/>
                <a:gd name="connsiteX319" fmla="*/ 2660630 w 4871178"/>
                <a:gd name="connsiteY319" fmla="*/ 335256 h 1864956"/>
                <a:gd name="connsiteX320" fmla="*/ 2730388 w 4871178"/>
                <a:gd name="connsiteY320" fmla="*/ 314656 h 1864956"/>
                <a:gd name="connsiteX321" fmla="*/ 2661820 w 4871178"/>
                <a:gd name="connsiteY321" fmla="*/ 184435 h 1864956"/>
                <a:gd name="connsiteX322" fmla="*/ 2680040 w 4871178"/>
                <a:gd name="connsiteY322" fmla="*/ 137211 h 1864956"/>
                <a:gd name="connsiteX323" fmla="*/ 2653267 w 4871178"/>
                <a:gd name="connsiteY323" fmla="*/ 124271 h 1864956"/>
                <a:gd name="connsiteX324" fmla="*/ 2790404 w 4871178"/>
                <a:gd name="connsiteY324" fmla="*/ 51761 h 1864956"/>
                <a:gd name="connsiteX325" fmla="*/ 2884555 w 4871178"/>
                <a:gd name="connsiteY325" fmla="*/ 42242 h 1864956"/>
                <a:gd name="connsiteX326" fmla="*/ 2898016 w 4871178"/>
                <a:gd name="connsiteY326" fmla="*/ 63288 h 1864956"/>
                <a:gd name="connsiteX327" fmla="*/ 2873102 w 4871178"/>
                <a:gd name="connsiteY327" fmla="*/ 117727 h 1864956"/>
                <a:gd name="connsiteX328" fmla="*/ 2880912 w 4871178"/>
                <a:gd name="connsiteY328" fmla="*/ 177891 h 1864956"/>
                <a:gd name="connsiteX329" fmla="*/ 2938622 w 4871178"/>
                <a:gd name="connsiteY329" fmla="*/ 156398 h 1864956"/>
                <a:gd name="connsiteX330" fmla="*/ 3031509 w 4871178"/>
                <a:gd name="connsiteY330" fmla="*/ 178858 h 1864956"/>
                <a:gd name="connsiteX331" fmla="*/ 3073601 w 4871178"/>
                <a:gd name="connsiteY331" fmla="*/ 170305 h 1864956"/>
                <a:gd name="connsiteX332" fmla="*/ 3070999 w 4871178"/>
                <a:gd name="connsiteY332" fmla="*/ 128436 h 1864956"/>
                <a:gd name="connsiteX333" fmla="*/ 3108481 w 4871178"/>
                <a:gd name="connsiteY333" fmla="*/ 111330 h 1864956"/>
                <a:gd name="connsiteX334" fmla="*/ 3194526 w 4871178"/>
                <a:gd name="connsiteY334" fmla="*/ 1264 h 186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4871178" h="1864956">
                  <a:moveTo>
                    <a:pt x="4664878" y="1649509"/>
                  </a:moveTo>
                  <a:lnTo>
                    <a:pt x="4687487" y="1681339"/>
                  </a:lnTo>
                  <a:lnTo>
                    <a:pt x="4723630" y="1709376"/>
                  </a:lnTo>
                  <a:lnTo>
                    <a:pt x="4776283" y="1689966"/>
                  </a:lnTo>
                  <a:lnTo>
                    <a:pt x="4783497" y="1713020"/>
                  </a:lnTo>
                  <a:lnTo>
                    <a:pt x="4834737" y="1679256"/>
                  </a:lnTo>
                  <a:lnTo>
                    <a:pt x="4844702" y="1710937"/>
                  </a:lnTo>
                  <a:lnTo>
                    <a:pt x="4871178" y="1758609"/>
                  </a:lnTo>
                  <a:lnTo>
                    <a:pt x="4830647" y="1816467"/>
                  </a:lnTo>
                  <a:lnTo>
                    <a:pt x="4799264" y="1800032"/>
                  </a:lnTo>
                  <a:lnTo>
                    <a:pt x="4741850" y="1807097"/>
                  </a:lnTo>
                  <a:lnTo>
                    <a:pt x="4689643" y="1732133"/>
                  </a:lnTo>
                  <a:lnTo>
                    <a:pt x="4634238" y="1732133"/>
                  </a:lnTo>
                  <a:lnTo>
                    <a:pt x="4632230" y="1725737"/>
                  </a:lnTo>
                  <a:lnTo>
                    <a:pt x="4613862" y="1712053"/>
                  </a:lnTo>
                  <a:lnTo>
                    <a:pt x="4594004" y="1730497"/>
                  </a:lnTo>
                  <a:lnTo>
                    <a:pt x="4586940" y="1729604"/>
                  </a:lnTo>
                  <a:lnTo>
                    <a:pt x="4541053" y="1705211"/>
                  </a:lnTo>
                  <a:lnTo>
                    <a:pt x="4623380" y="1699708"/>
                  </a:lnTo>
                  <a:close/>
                  <a:moveTo>
                    <a:pt x="2685319" y="1351511"/>
                  </a:moveTo>
                  <a:lnTo>
                    <a:pt x="2654530" y="1385795"/>
                  </a:lnTo>
                  <a:lnTo>
                    <a:pt x="2600686" y="1375904"/>
                  </a:lnTo>
                  <a:lnTo>
                    <a:pt x="2591390" y="1377987"/>
                  </a:lnTo>
                  <a:lnTo>
                    <a:pt x="2570716" y="1392637"/>
                  </a:lnTo>
                  <a:lnTo>
                    <a:pt x="2562759" y="1397248"/>
                  </a:lnTo>
                  <a:lnTo>
                    <a:pt x="2537845" y="1420377"/>
                  </a:lnTo>
                  <a:lnTo>
                    <a:pt x="2513526" y="1456297"/>
                  </a:lnTo>
                  <a:lnTo>
                    <a:pt x="2517319" y="1526428"/>
                  </a:lnTo>
                  <a:lnTo>
                    <a:pt x="2480134" y="1528287"/>
                  </a:lnTo>
                  <a:lnTo>
                    <a:pt x="2475970" y="1548812"/>
                  </a:lnTo>
                  <a:lnTo>
                    <a:pt x="2461393" y="1567777"/>
                  </a:lnTo>
                  <a:lnTo>
                    <a:pt x="2462286" y="1570528"/>
                  </a:lnTo>
                  <a:lnTo>
                    <a:pt x="2465930" y="1566884"/>
                  </a:lnTo>
                  <a:lnTo>
                    <a:pt x="2514939" y="1591575"/>
                  </a:lnTo>
                  <a:lnTo>
                    <a:pt x="2548628" y="1581535"/>
                  </a:lnTo>
                  <a:lnTo>
                    <a:pt x="2589011" y="1666018"/>
                  </a:lnTo>
                  <a:lnTo>
                    <a:pt x="2662487" y="1690635"/>
                  </a:lnTo>
                  <a:lnTo>
                    <a:pt x="2775603" y="1637907"/>
                  </a:lnTo>
                  <a:lnTo>
                    <a:pt x="2794419" y="1629949"/>
                  </a:lnTo>
                  <a:lnTo>
                    <a:pt x="2814944" y="1628090"/>
                  </a:lnTo>
                  <a:lnTo>
                    <a:pt x="2787427" y="1598417"/>
                  </a:lnTo>
                  <a:lnTo>
                    <a:pt x="2764448" y="1595888"/>
                  </a:lnTo>
                  <a:lnTo>
                    <a:pt x="2758796" y="1579676"/>
                  </a:lnTo>
                  <a:lnTo>
                    <a:pt x="2794121" y="1557068"/>
                  </a:lnTo>
                  <a:lnTo>
                    <a:pt x="2772256" y="1490135"/>
                  </a:lnTo>
                  <a:lnTo>
                    <a:pt x="2718265" y="1454215"/>
                  </a:lnTo>
                  <a:lnTo>
                    <a:pt x="2739534" y="1428632"/>
                  </a:lnTo>
                  <a:lnTo>
                    <a:pt x="2729271" y="1389960"/>
                  </a:lnTo>
                  <a:lnTo>
                    <a:pt x="2718860" y="1375309"/>
                  </a:lnTo>
                  <a:lnTo>
                    <a:pt x="2704134" y="1365269"/>
                  </a:lnTo>
                  <a:close/>
                  <a:moveTo>
                    <a:pt x="927903" y="314954"/>
                  </a:moveTo>
                  <a:lnTo>
                    <a:pt x="910735" y="334024"/>
                  </a:lnTo>
                  <a:lnTo>
                    <a:pt x="910649" y="333918"/>
                  </a:lnTo>
                  <a:close/>
                  <a:moveTo>
                    <a:pt x="945826" y="313095"/>
                  </a:moveTo>
                  <a:lnTo>
                    <a:pt x="979961" y="321424"/>
                  </a:lnTo>
                  <a:lnTo>
                    <a:pt x="979878" y="321502"/>
                  </a:lnTo>
                  <a:close/>
                  <a:moveTo>
                    <a:pt x="3447455" y="113636"/>
                  </a:moveTo>
                  <a:lnTo>
                    <a:pt x="3481814" y="113934"/>
                  </a:lnTo>
                  <a:lnTo>
                    <a:pt x="3459503" y="124568"/>
                  </a:lnTo>
                  <a:lnTo>
                    <a:pt x="3460544" y="163910"/>
                  </a:lnTo>
                  <a:lnTo>
                    <a:pt x="3427673" y="149557"/>
                  </a:lnTo>
                  <a:lnTo>
                    <a:pt x="3433028" y="124792"/>
                  </a:lnTo>
                  <a:lnTo>
                    <a:pt x="3446934" y="139591"/>
                  </a:lnTo>
                  <a:lnTo>
                    <a:pt x="3459206" y="121520"/>
                  </a:lnTo>
                  <a:close/>
                  <a:moveTo>
                    <a:pt x="3240635" y="0"/>
                  </a:moveTo>
                  <a:lnTo>
                    <a:pt x="3322961" y="44473"/>
                  </a:lnTo>
                  <a:lnTo>
                    <a:pt x="3329506" y="96606"/>
                  </a:lnTo>
                  <a:lnTo>
                    <a:pt x="3298568" y="124419"/>
                  </a:lnTo>
                  <a:lnTo>
                    <a:pt x="3309128" y="180866"/>
                  </a:lnTo>
                  <a:lnTo>
                    <a:pt x="3332703" y="179007"/>
                  </a:lnTo>
                  <a:lnTo>
                    <a:pt x="3316491" y="192170"/>
                  </a:lnTo>
                  <a:lnTo>
                    <a:pt x="3228067" y="157439"/>
                  </a:lnTo>
                  <a:lnTo>
                    <a:pt x="3225761" y="196558"/>
                  </a:lnTo>
                  <a:lnTo>
                    <a:pt x="3360443" y="209052"/>
                  </a:lnTo>
                  <a:lnTo>
                    <a:pt x="3391380" y="190088"/>
                  </a:lnTo>
                  <a:lnTo>
                    <a:pt x="3437787" y="244897"/>
                  </a:lnTo>
                  <a:lnTo>
                    <a:pt x="3558563" y="127097"/>
                  </a:lnTo>
                  <a:lnTo>
                    <a:pt x="3563323" y="72882"/>
                  </a:lnTo>
                  <a:lnTo>
                    <a:pt x="3595153" y="33020"/>
                  </a:lnTo>
                  <a:lnTo>
                    <a:pt x="3619323" y="64552"/>
                  </a:lnTo>
                  <a:lnTo>
                    <a:pt x="3667067" y="67527"/>
                  </a:lnTo>
                  <a:lnTo>
                    <a:pt x="3704996" y="158258"/>
                  </a:lnTo>
                  <a:lnTo>
                    <a:pt x="3657845" y="247352"/>
                  </a:lnTo>
                  <a:lnTo>
                    <a:pt x="3744932" y="352733"/>
                  </a:lnTo>
                  <a:lnTo>
                    <a:pt x="3748873" y="428515"/>
                  </a:lnTo>
                  <a:lnTo>
                    <a:pt x="3789553" y="440786"/>
                  </a:lnTo>
                  <a:lnTo>
                    <a:pt x="3843546" y="415649"/>
                  </a:lnTo>
                  <a:lnTo>
                    <a:pt x="3901850" y="454173"/>
                  </a:lnTo>
                  <a:lnTo>
                    <a:pt x="3880581" y="539325"/>
                  </a:lnTo>
                  <a:lnTo>
                    <a:pt x="3897240" y="554348"/>
                  </a:lnTo>
                  <a:lnTo>
                    <a:pt x="3897177" y="554418"/>
                  </a:lnTo>
                  <a:lnTo>
                    <a:pt x="4039062" y="550704"/>
                  </a:lnTo>
                  <a:lnTo>
                    <a:pt x="4053415" y="522593"/>
                  </a:lnTo>
                  <a:lnTo>
                    <a:pt x="4156863" y="550258"/>
                  </a:lnTo>
                  <a:lnTo>
                    <a:pt x="4256071" y="462353"/>
                  </a:lnTo>
                  <a:lnTo>
                    <a:pt x="4300171" y="473880"/>
                  </a:lnTo>
                  <a:lnTo>
                    <a:pt x="4327540" y="514188"/>
                  </a:lnTo>
                  <a:lnTo>
                    <a:pt x="4359668" y="544382"/>
                  </a:lnTo>
                  <a:lnTo>
                    <a:pt x="4365468" y="642178"/>
                  </a:lnTo>
                  <a:lnTo>
                    <a:pt x="4496358" y="697657"/>
                  </a:lnTo>
                  <a:lnTo>
                    <a:pt x="4505728" y="726884"/>
                  </a:lnTo>
                  <a:lnTo>
                    <a:pt x="4660267" y="730082"/>
                  </a:lnTo>
                  <a:lnTo>
                    <a:pt x="4677223" y="803707"/>
                  </a:lnTo>
                  <a:lnTo>
                    <a:pt x="4744900" y="766672"/>
                  </a:lnTo>
                  <a:lnTo>
                    <a:pt x="4788703" y="821408"/>
                  </a:lnTo>
                  <a:lnTo>
                    <a:pt x="4723184" y="882316"/>
                  </a:lnTo>
                  <a:lnTo>
                    <a:pt x="4755460" y="928276"/>
                  </a:lnTo>
                  <a:lnTo>
                    <a:pt x="4703253" y="943225"/>
                  </a:lnTo>
                  <a:lnTo>
                    <a:pt x="4709500" y="1012314"/>
                  </a:lnTo>
                  <a:lnTo>
                    <a:pt x="4671720" y="1009562"/>
                  </a:lnTo>
                  <a:lnTo>
                    <a:pt x="4649038" y="1075007"/>
                  </a:lnTo>
                  <a:lnTo>
                    <a:pt x="4675216" y="1099548"/>
                  </a:lnTo>
                  <a:lnTo>
                    <a:pt x="4660862" y="1157780"/>
                  </a:lnTo>
                  <a:lnTo>
                    <a:pt x="4595343" y="1239139"/>
                  </a:lnTo>
                  <a:lnTo>
                    <a:pt x="4606498" y="1256095"/>
                  </a:lnTo>
                  <a:lnTo>
                    <a:pt x="4639221" y="1245089"/>
                  </a:lnTo>
                  <a:lnTo>
                    <a:pt x="4648368" y="1267325"/>
                  </a:lnTo>
                  <a:lnTo>
                    <a:pt x="4598467" y="1360733"/>
                  </a:lnTo>
                  <a:lnTo>
                    <a:pt x="4564926" y="1358205"/>
                  </a:lnTo>
                  <a:lnTo>
                    <a:pt x="4534286" y="1425211"/>
                  </a:lnTo>
                  <a:lnTo>
                    <a:pt x="4485648" y="1446927"/>
                  </a:lnTo>
                  <a:lnTo>
                    <a:pt x="4492045" y="1547698"/>
                  </a:lnTo>
                  <a:lnTo>
                    <a:pt x="4548193" y="1582651"/>
                  </a:lnTo>
                  <a:lnTo>
                    <a:pt x="4544846" y="1599979"/>
                  </a:lnTo>
                  <a:lnTo>
                    <a:pt x="4498440" y="1596781"/>
                  </a:lnTo>
                  <a:lnTo>
                    <a:pt x="4435524" y="1666168"/>
                  </a:lnTo>
                  <a:lnTo>
                    <a:pt x="4323673" y="1707888"/>
                  </a:lnTo>
                  <a:lnTo>
                    <a:pt x="4315418" y="1703798"/>
                  </a:lnTo>
                  <a:lnTo>
                    <a:pt x="4311774" y="1742098"/>
                  </a:lnTo>
                  <a:lnTo>
                    <a:pt x="4243800" y="1783597"/>
                  </a:lnTo>
                  <a:lnTo>
                    <a:pt x="4221341" y="1750056"/>
                  </a:lnTo>
                  <a:lnTo>
                    <a:pt x="4201113" y="1792223"/>
                  </a:lnTo>
                  <a:lnTo>
                    <a:pt x="4158722" y="1794528"/>
                  </a:lnTo>
                  <a:lnTo>
                    <a:pt x="4114175" y="1728414"/>
                  </a:lnTo>
                  <a:lnTo>
                    <a:pt x="4059216" y="1732728"/>
                  </a:lnTo>
                  <a:lnTo>
                    <a:pt x="3994812" y="1799958"/>
                  </a:lnTo>
                  <a:lnTo>
                    <a:pt x="3954133" y="1772367"/>
                  </a:lnTo>
                  <a:lnTo>
                    <a:pt x="3928401" y="1802189"/>
                  </a:lnTo>
                  <a:lnTo>
                    <a:pt x="3899472" y="1775787"/>
                  </a:lnTo>
                  <a:lnTo>
                    <a:pt x="3887349" y="1797206"/>
                  </a:lnTo>
                  <a:lnTo>
                    <a:pt x="3806733" y="1782555"/>
                  </a:lnTo>
                  <a:lnTo>
                    <a:pt x="3797065" y="1803973"/>
                  </a:lnTo>
                  <a:lnTo>
                    <a:pt x="3815583" y="1827474"/>
                  </a:lnTo>
                  <a:lnTo>
                    <a:pt x="3793421" y="1847554"/>
                  </a:lnTo>
                  <a:lnTo>
                    <a:pt x="3699493" y="1817286"/>
                  </a:lnTo>
                  <a:lnTo>
                    <a:pt x="3701111" y="1813783"/>
                  </a:lnTo>
                  <a:lnTo>
                    <a:pt x="3701047" y="1813768"/>
                  </a:lnTo>
                  <a:lnTo>
                    <a:pt x="3699491" y="1817137"/>
                  </a:lnTo>
                  <a:lnTo>
                    <a:pt x="3654498" y="1821673"/>
                  </a:lnTo>
                  <a:lnTo>
                    <a:pt x="3617611" y="1782704"/>
                  </a:lnTo>
                  <a:lnTo>
                    <a:pt x="3621255" y="1746709"/>
                  </a:lnTo>
                  <a:lnTo>
                    <a:pt x="3582880" y="1723209"/>
                  </a:lnTo>
                  <a:lnTo>
                    <a:pt x="3528665" y="1678067"/>
                  </a:lnTo>
                  <a:lnTo>
                    <a:pt x="3446487" y="1739421"/>
                  </a:lnTo>
                  <a:lnTo>
                    <a:pt x="3419417" y="1724398"/>
                  </a:lnTo>
                  <a:lnTo>
                    <a:pt x="3419565" y="1681041"/>
                  </a:lnTo>
                  <a:lnTo>
                    <a:pt x="3408558" y="1681041"/>
                  </a:lnTo>
                  <a:lnTo>
                    <a:pt x="3317307" y="1694056"/>
                  </a:lnTo>
                  <a:lnTo>
                    <a:pt x="3317010" y="1664828"/>
                  </a:lnTo>
                  <a:lnTo>
                    <a:pt x="3284139" y="1662746"/>
                  </a:lnTo>
                  <a:lnTo>
                    <a:pt x="3253202" y="1613439"/>
                  </a:lnTo>
                  <a:lnTo>
                    <a:pt x="3207762" y="1594476"/>
                  </a:lnTo>
                  <a:lnTo>
                    <a:pt x="3156670" y="1604961"/>
                  </a:lnTo>
                  <a:lnTo>
                    <a:pt x="3142912" y="1634858"/>
                  </a:lnTo>
                  <a:lnTo>
                    <a:pt x="3137112" y="1619314"/>
                  </a:lnTo>
                  <a:lnTo>
                    <a:pt x="3110041" y="1633891"/>
                  </a:lnTo>
                  <a:lnTo>
                    <a:pt x="3037457" y="1611506"/>
                  </a:lnTo>
                  <a:lnTo>
                    <a:pt x="3029946" y="1672638"/>
                  </a:lnTo>
                  <a:lnTo>
                    <a:pt x="3055975" y="1710714"/>
                  </a:lnTo>
                  <a:lnTo>
                    <a:pt x="3025335" y="1740388"/>
                  </a:lnTo>
                  <a:lnTo>
                    <a:pt x="2981531" y="1743809"/>
                  </a:lnTo>
                  <a:lnTo>
                    <a:pt x="2969111" y="1691825"/>
                  </a:lnTo>
                  <a:lnTo>
                    <a:pt x="2938992" y="1730347"/>
                  </a:lnTo>
                  <a:lnTo>
                    <a:pt x="2868118" y="1748569"/>
                  </a:lnTo>
                  <a:lnTo>
                    <a:pt x="2867077" y="1774300"/>
                  </a:lnTo>
                  <a:lnTo>
                    <a:pt x="2819778" y="1740760"/>
                  </a:lnTo>
                  <a:lnTo>
                    <a:pt x="2821117" y="1710863"/>
                  </a:lnTo>
                  <a:lnTo>
                    <a:pt x="2646647" y="1771772"/>
                  </a:lnTo>
                  <a:lnTo>
                    <a:pt x="2646647" y="1800255"/>
                  </a:lnTo>
                  <a:lnTo>
                    <a:pt x="2615560" y="1799585"/>
                  </a:lnTo>
                  <a:lnTo>
                    <a:pt x="2591390" y="1759947"/>
                  </a:lnTo>
                  <a:lnTo>
                    <a:pt x="2576368" y="1774077"/>
                  </a:lnTo>
                  <a:lnTo>
                    <a:pt x="2591540" y="1800775"/>
                  </a:lnTo>
                  <a:lnTo>
                    <a:pt x="2561271" y="1792818"/>
                  </a:lnTo>
                  <a:lnTo>
                    <a:pt x="2549670" y="1839745"/>
                  </a:lnTo>
                  <a:lnTo>
                    <a:pt x="2485563" y="1839745"/>
                  </a:lnTo>
                  <a:lnTo>
                    <a:pt x="2463996" y="1863692"/>
                  </a:lnTo>
                  <a:lnTo>
                    <a:pt x="2406583" y="1819071"/>
                  </a:lnTo>
                  <a:lnTo>
                    <a:pt x="2365606" y="1823607"/>
                  </a:lnTo>
                  <a:lnTo>
                    <a:pt x="2330132" y="1769614"/>
                  </a:lnTo>
                  <a:lnTo>
                    <a:pt x="2250706" y="1823830"/>
                  </a:lnTo>
                  <a:lnTo>
                    <a:pt x="2230180" y="1811039"/>
                  </a:lnTo>
                  <a:lnTo>
                    <a:pt x="2230180" y="1805758"/>
                  </a:lnTo>
                  <a:lnTo>
                    <a:pt x="2192698" y="1852685"/>
                  </a:lnTo>
                  <a:lnTo>
                    <a:pt x="2179980" y="1836250"/>
                  </a:lnTo>
                  <a:lnTo>
                    <a:pt x="2050801" y="1864956"/>
                  </a:lnTo>
                  <a:lnTo>
                    <a:pt x="2041133" y="1864956"/>
                  </a:lnTo>
                  <a:lnTo>
                    <a:pt x="1979630" y="1860196"/>
                  </a:lnTo>
                  <a:lnTo>
                    <a:pt x="1947949" y="1816913"/>
                  </a:lnTo>
                  <a:lnTo>
                    <a:pt x="1956481" y="1765499"/>
                  </a:lnTo>
                  <a:lnTo>
                    <a:pt x="1933150" y="1723059"/>
                  </a:lnTo>
                  <a:lnTo>
                    <a:pt x="1874027" y="1744923"/>
                  </a:lnTo>
                  <a:lnTo>
                    <a:pt x="1833198" y="1725365"/>
                  </a:lnTo>
                  <a:lnTo>
                    <a:pt x="1781437" y="1730570"/>
                  </a:lnTo>
                  <a:lnTo>
                    <a:pt x="1750425" y="1676950"/>
                  </a:lnTo>
                  <a:lnTo>
                    <a:pt x="1757565" y="1654193"/>
                  </a:lnTo>
                  <a:lnTo>
                    <a:pt x="1693161" y="1685206"/>
                  </a:lnTo>
                  <a:lnTo>
                    <a:pt x="1687211" y="1652111"/>
                  </a:lnTo>
                  <a:lnTo>
                    <a:pt x="1639615" y="1674273"/>
                  </a:lnTo>
                  <a:lnTo>
                    <a:pt x="1571047" y="1791479"/>
                  </a:lnTo>
                  <a:lnTo>
                    <a:pt x="1563089" y="1788950"/>
                  </a:lnTo>
                  <a:lnTo>
                    <a:pt x="1541820" y="1766342"/>
                  </a:lnTo>
                  <a:lnTo>
                    <a:pt x="1442909" y="1762921"/>
                  </a:lnTo>
                  <a:lnTo>
                    <a:pt x="1438149" y="1692493"/>
                  </a:lnTo>
                  <a:lnTo>
                    <a:pt x="1373746" y="1707814"/>
                  </a:lnTo>
                  <a:lnTo>
                    <a:pt x="1324292" y="1684760"/>
                  </a:lnTo>
                  <a:lnTo>
                    <a:pt x="1324291" y="1684761"/>
                  </a:lnTo>
                  <a:lnTo>
                    <a:pt x="1287106" y="1718078"/>
                  </a:lnTo>
                  <a:lnTo>
                    <a:pt x="1287106" y="1726928"/>
                  </a:lnTo>
                  <a:lnTo>
                    <a:pt x="1246873" y="1732877"/>
                  </a:lnTo>
                  <a:lnTo>
                    <a:pt x="1179717" y="1816766"/>
                  </a:lnTo>
                  <a:lnTo>
                    <a:pt x="1128700" y="1789398"/>
                  </a:lnTo>
                  <a:lnTo>
                    <a:pt x="1101629" y="1712351"/>
                  </a:lnTo>
                  <a:lnTo>
                    <a:pt x="1038416" y="1720309"/>
                  </a:lnTo>
                  <a:lnTo>
                    <a:pt x="977061" y="1687736"/>
                  </a:lnTo>
                  <a:lnTo>
                    <a:pt x="915706" y="1710939"/>
                  </a:lnTo>
                  <a:lnTo>
                    <a:pt x="876365" y="1633669"/>
                  </a:lnTo>
                  <a:lnTo>
                    <a:pt x="840817" y="1641849"/>
                  </a:lnTo>
                  <a:lnTo>
                    <a:pt x="820663" y="1624745"/>
                  </a:lnTo>
                  <a:lnTo>
                    <a:pt x="779611" y="1674274"/>
                  </a:lnTo>
                  <a:lnTo>
                    <a:pt x="745773" y="1656203"/>
                  </a:lnTo>
                  <a:lnTo>
                    <a:pt x="707994" y="1681340"/>
                  </a:lnTo>
                  <a:lnTo>
                    <a:pt x="687320" y="1671523"/>
                  </a:lnTo>
                  <a:lnTo>
                    <a:pt x="702491" y="1655533"/>
                  </a:lnTo>
                  <a:lnTo>
                    <a:pt x="672297" y="1649138"/>
                  </a:lnTo>
                  <a:lnTo>
                    <a:pt x="681221" y="1603252"/>
                  </a:lnTo>
                  <a:lnTo>
                    <a:pt x="660397" y="1585924"/>
                  </a:lnTo>
                  <a:lnTo>
                    <a:pt x="568254" y="1624522"/>
                  </a:lnTo>
                  <a:lnTo>
                    <a:pt x="602538" y="1669664"/>
                  </a:lnTo>
                  <a:lnTo>
                    <a:pt x="544531" y="1690413"/>
                  </a:lnTo>
                  <a:lnTo>
                    <a:pt x="545422" y="1707815"/>
                  </a:lnTo>
                  <a:lnTo>
                    <a:pt x="507049" y="1717111"/>
                  </a:lnTo>
                  <a:lnTo>
                    <a:pt x="482061" y="1697255"/>
                  </a:lnTo>
                  <a:lnTo>
                    <a:pt x="481614" y="1713690"/>
                  </a:lnTo>
                  <a:lnTo>
                    <a:pt x="468897" y="1701196"/>
                  </a:lnTo>
                  <a:lnTo>
                    <a:pt x="430225" y="1723507"/>
                  </a:lnTo>
                  <a:lnTo>
                    <a:pt x="443984" y="1745669"/>
                  </a:lnTo>
                  <a:lnTo>
                    <a:pt x="428813" y="1758163"/>
                  </a:lnTo>
                  <a:lnTo>
                    <a:pt x="470608" y="1809478"/>
                  </a:lnTo>
                  <a:lnTo>
                    <a:pt x="460493" y="1822641"/>
                  </a:lnTo>
                  <a:lnTo>
                    <a:pt x="437737" y="1787316"/>
                  </a:lnTo>
                  <a:lnTo>
                    <a:pt x="395793" y="1803305"/>
                  </a:lnTo>
                  <a:lnTo>
                    <a:pt x="355038" y="1778466"/>
                  </a:lnTo>
                  <a:lnTo>
                    <a:pt x="341726" y="1722615"/>
                  </a:lnTo>
                  <a:lnTo>
                    <a:pt x="260813" y="1627496"/>
                  </a:lnTo>
                  <a:lnTo>
                    <a:pt x="259102" y="1587263"/>
                  </a:lnTo>
                  <a:lnTo>
                    <a:pt x="193880" y="1579752"/>
                  </a:lnTo>
                  <a:lnTo>
                    <a:pt x="180568" y="1560564"/>
                  </a:lnTo>
                  <a:lnTo>
                    <a:pt x="132377" y="1582503"/>
                  </a:lnTo>
                  <a:lnTo>
                    <a:pt x="104340" y="1500920"/>
                  </a:lnTo>
                  <a:lnTo>
                    <a:pt x="80690" y="1497499"/>
                  </a:lnTo>
                  <a:lnTo>
                    <a:pt x="98985" y="1462099"/>
                  </a:lnTo>
                  <a:lnTo>
                    <a:pt x="94152" y="1386614"/>
                  </a:lnTo>
                  <a:lnTo>
                    <a:pt x="90879" y="1351661"/>
                  </a:lnTo>
                  <a:lnTo>
                    <a:pt x="67304" y="1337233"/>
                  </a:lnTo>
                  <a:lnTo>
                    <a:pt x="127469" y="1273796"/>
                  </a:lnTo>
                  <a:lnTo>
                    <a:pt x="91697" y="1175481"/>
                  </a:lnTo>
                  <a:lnTo>
                    <a:pt x="43431" y="1147295"/>
                  </a:lnTo>
                  <a:lnTo>
                    <a:pt x="0" y="948580"/>
                  </a:lnTo>
                  <a:lnTo>
                    <a:pt x="318820" y="770168"/>
                  </a:lnTo>
                  <a:lnTo>
                    <a:pt x="768456" y="457668"/>
                  </a:lnTo>
                  <a:lnTo>
                    <a:pt x="924111" y="390513"/>
                  </a:lnTo>
                  <a:lnTo>
                    <a:pt x="903733" y="341801"/>
                  </a:lnTo>
                  <a:lnTo>
                    <a:pt x="910735" y="334024"/>
                  </a:lnTo>
                  <a:lnTo>
                    <a:pt x="933257" y="362104"/>
                  </a:lnTo>
                  <a:lnTo>
                    <a:pt x="953783" y="348941"/>
                  </a:lnTo>
                  <a:lnTo>
                    <a:pt x="928498" y="380845"/>
                  </a:lnTo>
                  <a:lnTo>
                    <a:pt x="943074" y="368797"/>
                  </a:lnTo>
                  <a:lnTo>
                    <a:pt x="945380" y="394009"/>
                  </a:lnTo>
                  <a:lnTo>
                    <a:pt x="955346" y="365599"/>
                  </a:lnTo>
                  <a:lnTo>
                    <a:pt x="969550" y="375044"/>
                  </a:lnTo>
                  <a:lnTo>
                    <a:pt x="959882" y="359352"/>
                  </a:lnTo>
                  <a:lnTo>
                    <a:pt x="984126" y="365599"/>
                  </a:lnTo>
                  <a:lnTo>
                    <a:pt x="973714" y="330497"/>
                  </a:lnTo>
                  <a:lnTo>
                    <a:pt x="962633" y="337636"/>
                  </a:lnTo>
                  <a:lnTo>
                    <a:pt x="979878" y="321502"/>
                  </a:lnTo>
                  <a:lnTo>
                    <a:pt x="981672" y="321944"/>
                  </a:lnTo>
                  <a:lnTo>
                    <a:pt x="988961" y="366715"/>
                  </a:lnTo>
                  <a:lnTo>
                    <a:pt x="1192880" y="305509"/>
                  </a:lnTo>
                  <a:lnTo>
                    <a:pt x="1215935" y="384266"/>
                  </a:lnTo>
                  <a:lnTo>
                    <a:pt x="1179494" y="428367"/>
                  </a:lnTo>
                  <a:lnTo>
                    <a:pt x="1204184" y="458412"/>
                  </a:lnTo>
                  <a:lnTo>
                    <a:pt x="1191319" y="467411"/>
                  </a:lnTo>
                  <a:lnTo>
                    <a:pt x="1211547" y="520882"/>
                  </a:lnTo>
                  <a:lnTo>
                    <a:pt x="1279594" y="589821"/>
                  </a:lnTo>
                  <a:lnTo>
                    <a:pt x="1422383" y="587070"/>
                  </a:lnTo>
                  <a:lnTo>
                    <a:pt x="1405576" y="492100"/>
                  </a:lnTo>
                  <a:lnTo>
                    <a:pt x="1437703" y="499240"/>
                  </a:lnTo>
                  <a:lnTo>
                    <a:pt x="1473400" y="474326"/>
                  </a:lnTo>
                  <a:lnTo>
                    <a:pt x="1502032" y="492546"/>
                  </a:lnTo>
                  <a:lnTo>
                    <a:pt x="1515121" y="448445"/>
                  </a:lnTo>
                  <a:lnTo>
                    <a:pt x="1666090" y="517906"/>
                  </a:lnTo>
                  <a:lnTo>
                    <a:pt x="1784858" y="546985"/>
                  </a:lnTo>
                  <a:lnTo>
                    <a:pt x="1811036" y="564982"/>
                  </a:lnTo>
                  <a:lnTo>
                    <a:pt x="1804566" y="658762"/>
                  </a:lnTo>
                  <a:lnTo>
                    <a:pt x="1901766" y="666348"/>
                  </a:lnTo>
                  <a:lnTo>
                    <a:pt x="1943710" y="638905"/>
                  </a:lnTo>
                  <a:lnTo>
                    <a:pt x="1943041" y="691187"/>
                  </a:lnTo>
                  <a:lnTo>
                    <a:pt x="2002016" y="645822"/>
                  </a:lnTo>
                  <a:lnTo>
                    <a:pt x="2013320" y="663819"/>
                  </a:lnTo>
                  <a:lnTo>
                    <a:pt x="2046117" y="654374"/>
                  </a:lnTo>
                  <a:lnTo>
                    <a:pt x="2128071" y="587739"/>
                  </a:lnTo>
                  <a:lnTo>
                    <a:pt x="2194855" y="590565"/>
                  </a:lnTo>
                  <a:lnTo>
                    <a:pt x="2349096" y="474773"/>
                  </a:lnTo>
                  <a:lnTo>
                    <a:pt x="2448899" y="340164"/>
                  </a:lnTo>
                  <a:lnTo>
                    <a:pt x="2449148" y="340306"/>
                  </a:lnTo>
                  <a:lnTo>
                    <a:pt x="2418856" y="291601"/>
                  </a:lnTo>
                  <a:lnTo>
                    <a:pt x="2590574" y="284239"/>
                  </a:lnTo>
                  <a:lnTo>
                    <a:pt x="2601730" y="327671"/>
                  </a:lnTo>
                  <a:lnTo>
                    <a:pt x="2660630" y="335256"/>
                  </a:lnTo>
                  <a:lnTo>
                    <a:pt x="2730388" y="314656"/>
                  </a:lnTo>
                  <a:lnTo>
                    <a:pt x="2661820" y="184435"/>
                  </a:lnTo>
                  <a:lnTo>
                    <a:pt x="2680040" y="137211"/>
                  </a:lnTo>
                  <a:lnTo>
                    <a:pt x="2653267" y="124271"/>
                  </a:lnTo>
                  <a:lnTo>
                    <a:pt x="2790404" y="51761"/>
                  </a:lnTo>
                  <a:lnTo>
                    <a:pt x="2884555" y="42242"/>
                  </a:lnTo>
                  <a:lnTo>
                    <a:pt x="2898016" y="63288"/>
                  </a:lnTo>
                  <a:lnTo>
                    <a:pt x="2873102" y="117727"/>
                  </a:lnTo>
                  <a:lnTo>
                    <a:pt x="2880912" y="177891"/>
                  </a:lnTo>
                  <a:lnTo>
                    <a:pt x="2938622" y="156398"/>
                  </a:lnTo>
                  <a:lnTo>
                    <a:pt x="3031509" y="178858"/>
                  </a:lnTo>
                  <a:lnTo>
                    <a:pt x="3073601" y="170305"/>
                  </a:lnTo>
                  <a:lnTo>
                    <a:pt x="3070999" y="128436"/>
                  </a:lnTo>
                  <a:lnTo>
                    <a:pt x="3108481" y="111330"/>
                  </a:lnTo>
                  <a:lnTo>
                    <a:pt x="3194526" y="1264"/>
                  </a:lnTo>
                  <a:close/>
                </a:path>
              </a:pathLst>
            </a:custGeom>
            <a:solidFill>
              <a:srgbClr val="2F469C"/>
            </a:solidFill>
            <a:ln w="4763" cap="flat">
              <a:solidFill>
                <a:srgbClr val="FFFFFF"/>
              </a:solidFill>
              <a:prstDash val="solid"/>
              <a:miter/>
            </a:ln>
          </p:spPr>
          <p:txBody>
            <a:bodyPr wrap="square" rtlCol="0" anchor="ctr">
              <a:noAutofit/>
            </a:bodyPr>
            <a:lstStyle/>
            <a:p>
              <a:endParaRPr lang="nl-BE" dirty="0"/>
            </a:p>
          </p:txBody>
        </p:sp>
      </p:grpSp>
      <p:grpSp>
        <p:nvGrpSpPr>
          <p:cNvPr id="13" name="Group 12">
            <a:extLst>
              <a:ext uri="{FF2B5EF4-FFF2-40B4-BE49-F238E27FC236}">
                <a16:creationId xmlns:a16="http://schemas.microsoft.com/office/drawing/2014/main" id="{D7B83403-A6D9-49D3-B65F-2C8AA65454AC}"/>
              </a:ext>
            </a:extLst>
          </p:cNvPr>
          <p:cNvGrpSpPr/>
          <p:nvPr/>
        </p:nvGrpSpPr>
        <p:grpSpPr>
          <a:xfrm>
            <a:off x="407987" y="3053727"/>
            <a:ext cx="4285111" cy="561648"/>
            <a:chOff x="1307812" y="2547905"/>
            <a:chExt cx="2505697" cy="511168"/>
          </a:xfrm>
          <a:solidFill>
            <a:srgbClr val="009D9C"/>
          </a:solidFill>
        </p:grpSpPr>
        <p:sp>
          <p:nvSpPr>
            <p:cNvPr id="17" name="Freeform 48">
              <a:extLst>
                <a:ext uri="{FF2B5EF4-FFF2-40B4-BE49-F238E27FC236}">
                  <a16:creationId xmlns:a16="http://schemas.microsoft.com/office/drawing/2014/main" id="{24985D95-C42D-4B55-B402-7AEB9E7C88D0}"/>
                </a:ext>
              </a:extLst>
            </p:cNvPr>
            <p:cNvSpPr>
              <a:spLocks/>
            </p:cNvSpPr>
            <p:nvPr/>
          </p:nvSpPr>
          <p:spPr bwMode="auto">
            <a:xfrm flipH="1">
              <a:off x="2166782" y="2547905"/>
              <a:ext cx="1646727"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8" name="Freeform 48">
              <a:extLst>
                <a:ext uri="{FF2B5EF4-FFF2-40B4-BE49-F238E27FC236}">
                  <a16:creationId xmlns:a16="http://schemas.microsoft.com/office/drawing/2014/main" id="{C0F8352A-2ADB-46B0-8674-647DF0295889}"/>
                </a:ext>
              </a:extLst>
            </p:cNvPr>
            <p:cNvSpPr>
              <a:spLocks/>
            </p:cNvSpPr>
            <p:nvPr/>
          </p:nvSpPr>
          <p:spPr bwMode="auto">
            <a:xfrm flipH="1">
              <a:off x="1307812" y="2547905"/>
              <a:ext cx="1646727"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4" name="TextBox 13">
            <a:extLst>
              <a:ext uri="{FF2B5EF4-FFF2-40B4-BE49-F238E27FC236}">
                <a16:creationId xmlns:a16="http://schemas.microsoft.com/office/drawing/2014/main" id="{DC2A714A-43DC-47B4-A95E-DE2989FD1CE1}"/>
              </a:ext>
            </a:extLst>
          </p:cNvPr>
          <p:cNvSpPr txBox="1"/>
          <p:nvPr/>
        </p:nvSpPr>
        <p:spPr>
          <a:xfrm>
            <a:off x="298534" y="3212991"/>
            <a:ext cx="3133404" cy="246221"/>
          </a:xfrm>
          <a:prstGeom prst="rect">
            <a:avLst/>
          </a:prstGeom>
        </p:spPr>
        <p:txBody>
          <a:bodyPr vert="horz" wrap="none" lIns="144000" tIns="0" rIns="0" bIns="0" rtlCol="0" anchor="ctr">
            <a:spAutoFit/>
          </a:bodyPr>
          <a:lstStyle/>
          <a:p>
            <a:pPr algn="r"/>
            <a:r>
              <a:rPr lang="nl-BE" sz="1600" b="1" dirty="0">
                <a:solidFill>
                  <a:schemeClr val="bg1"/>
                </a:solidFill>
              </a:rPr>
              <a:t>6 maanden is niet lang genoeg</a:t>
            </a:r>
          </a:p>
        </p:txBody>
      </p:sp>
      <p:sp>
        <p:nvSpPr>
          <p:cNvPr id="15" name="TextBox 14">
            <a:extLst>
              <a:ext uri="{FF2B5EF4-FFF2-40B4-BE49-F238E27FC236}">
                <a16:creationId xmlns:a16="http://schemas.microsoft.com/office/drawing/2014/main" id="{6087A5F3-B870-4765-923C-569145C5DC69}"/>
              </a:ext>
            </a:extLst>
          </p:cNvPr>
          <p:cNvSpPr txBox="1"/>
          <p:nvPr/>
        </p:nvSpPr>
        <p:spPr>
          <a:xfrm>
            <a:off x="3525040" y="3076415"/>
            <a:ext cx="960600" cy="492443"/>
          </a:xfrm>
          <a:prstGeom prst="rect">
            <a:avLst/>
          </a:prstGeom>
        </p:spPr>
        <p:txBody>
          <a:bodyPr vert="horz" wrap="square" lIns="0" tIns="0" rIns="0" bIns="0" rtlCol="0" anchor="ctr">
            <a:spAutoFit/>
          </a:bodyPr>
          <a:lstStyle/>
          <a:p>
            <a:pPr algn="ctr"/>
            <a:r>
              <a:rPr lang="en-GB" sz="3200" b="1" dirty="0">
                <a:solidFill>
                  <a:schemeClr val="bg1"/>
                </a:solidFill>
              </a:rPr>
              <a:t>72%</a:t>
            </a:r>
          </a:p>
        </p:txBody>
      </p:sp>
      <p:grpSp>
        <p:nvGrpSpPr>
          <p:cNvPr id="53" name="Group 52">
            <a:extLst>
              <a:ext uri="{FF2B5EF4-FFF2-40B4-BE49-F238E27FC236}">
                <a16:creationId xmlns:a16="http://schemas.microsoft.com/office/drawing/2014/main" id="{39141BD8-ACF2-4DFA-9908-96F4A6FC9C6E}"/>
              </a:ext>
            </a:extLst>
          </p:cNvPr>
          <p:cNvGrpSpPr/>
          <p:nvPr/>
        </p:nvGrpSpPr>
        <p:grpSpPr>
          <a:xfrm>
            <a:off x="821531" y="4640903"/>
            <a:ext cx="4037519" cy="561648"/>
            <a:chOff x="1307812" y="2547905"/>
            <a:chExt cx="2505697" cy="511168"/>
          </a:xfrm>
          <a:solidFill>
            <a:schemeClr val="bg1">
              <a:lumMod val="65000"/>
            </a:schemeClr>
          </a:solidFill>
        </p:grpSpPr>
        <p:sp>
          <p:nvSpPr>
            <p:cNvPr id="54" name="Freeform 48">
              <a:extLst>
                <a:ext uri="{FF2B5EF4-FFF2-40B4-BE49-F238E27FC236}">
                  <a16:creationId xmlns:a16="http://schemas.microsoft.com/office/drawing/2014/main" id="{AFC9FD47-5553-4DF4-B1D2-C760CB3A3D9E}"/>
                </a:ext>
              </a:extLst>
            </p:cNvPr>
            <p:cNvSpPr>
              <a:spLocks/>
            </p:cNvSpPr>
            <p:nvPr/>
          </p:nvSpPr>
          <p:spPr bwMode="auto">
            <a:xfrm flipH="1">
              <a:off x="2166782" y="2547905"/>
              <a:ext cx="1646727"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55" name="Freeform 48">
              <a:extLst>
                <a:ext uri="{FF2B5EF4-FFF2-40B4-BE49-F238E27FC236}">
                  <a16:creationId xmlns:a16="http://schemas.microsoft.com/office/drawing/2014/main" id="{00AFA0E4-F891-4A7C-BC05-7AA259EBFBB5}"/>
                </a:ext>
              </a:extLst>
            </p:cNvPr>
            <p:cNvSpPr>
              <a:spLocks/>
            </p:cNvSpPr>
            <p:nvPr/>
          </p:nvSpPr>
          <p:spPr bwMode="auto">
            <a:xfrm flipH="1">
              <a:off x="1307812" y="2547905"/>
              <a:ext cx="1646727"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56" name="TextBox 55">
            <a:extLst>
              <a:ext uri="{FF2B5EF4-FFF2-40B4-BE49-F238E27FC236}">
                <a16:creationId xmlns:a16="http://schemas.microsoft.com/office/drawing/2014/main" id="{3714E1E7-F6E8-4C7B-A70E-BB2561B9C40B}"/>
              </a:ext>
            </a:extLst>
          </p:cNvPr>
          <p:cNvSpPr txBox="1"/>
          <p:nvPr/>
        </p:nvSpPr>
        <p:spPr>
          <a:xfrm>
            <a:off x="878774" y="4798616"/>
            <a:ext cx="2734255" cy="246221"/>
          </a:xfrm>
          <a:prstGeom prst="rect">
            <a:avLst/>
          </a:prstGeom>
        </p:spPr>
        <p:txBody>
          <a:bodyPr vert="horz" wrap="none" lIns="144000" tIns="0" rIns="0" bIns="0" rtlCol="0" anchor="ctr">
            <a:spAutoFit/>
          </a:bodyPr>
          <a:lstStyle/>
          <a:p>
            <a:pPr algn="r"/>
            <a:r>
              <a:rPr lang="nl-BE" sz="1600" b="1" dirty="0">
                <a:solidFill>
                  <a:schemeClr val="bg1"/>
                </a:solidFill>
              </a:rPr>
              <a:t>6 maanden is rechtvaardig</a:t>
            </a:r>
          </a:p>
        </p:txBody>
      </p:sp>
      <p:sp>
        <p:nvSpPr>
          <p:cNvPr id="57" name="TextBox 56">
            <a:extLst>
              <a:ext uri="{FF2B5EF4-FFF2-40B4-BE49-F238E27FC236}">
                <a16:creationId xmlns:a16="http://schemas.microsoft.com/office/drawing/2014/main" id="{7B462539-4630-4787-8017-2A9B68FC16EF}"/>
              </a:ext>
            </a:extLst>
          </p:cNvPr>
          <p:cNvSpPr txBox="1"/>
          <p:nvPr/>
        </p:nvSpPr>
        <p:spPr>
          <a:xfrm>
            <a:off x="3790314" y="4663591"/>
            <a:ext cx="960600" cy="492443"/>
          </a:xfrm>
          <a:prstGeom prst="rect">
            <a:avLst/>
          </a:prstGeom>
        </p:spPr>
        <p:txBody>
          <a:bodyPr vert="horz" wrap="square" lIns="0" tIns="0" rIns="0" bIns="0" rtlCol="0" anchor="ctr">
            <a:spAutoFit/>
          </a:bodyPr>
          <a:lstStyle/>
          <a:p>
            <a:pPr algn="ctr"/>
            <a:r>
              <a:rPr lang="en-GB" sz="3200" b="1" dirty="0">
                <a:solidFill>
                  <a:schemeClr val="bg1"/>
                </a:solidFill>
              </a:rPr>
              <a:t>25%</a:t>
            </a:r>
          </a:p>
        </p:txBody>
      </p:sp>
      <p:grpSp>
        <p:nvGrpSpPr>
          <p:cNvPr id="58" name="Group 57">
            <a:extLst>
              <a:ext uri="{FF2B5EF4-FFF2-40B4-BE49-F238E27FC236}">
                <a16:creationId xmlns:a16="http://schemas.microsoft.com/office/drawing/2014/main" id="{93D4985F-D514-46FD-BB1C-10E0B72E51C1}"/>
              </a:ext>
            </a:extLst>
          </p:cNvPr>
          <p:cNvGrpSpPr/>
          <p:nvPr/>
        </p:nvGrpSpPr>
        <p:grpSpPr>
          <a:xfrm>
            <a:off x="1962150" y="5369118"/>
            <a:ext cx="3679198" cy="561648"/>
            <a:chOff x="1307812" y="2547905"/>
            <a:chExt cx="2505697" cy="511168"/>
          </a:xfrm>
          <a:solidFill>
            <a:srgbClr val="F1BE48"/>
          </a:solidFill>
        </p:grpSpPr>
        <p:sp>
          <p:nvSpPr>
            <p:cNvPr id="59" name="Freeform 48">
              <a:extLst>
                <a:ext uri="{FF2B5EF4-FFF2-40B4-BE49-F238E27FC236}">
                  <a16:creationId xmlns:a16="http://schemas.microsoft.com/office/drawing/2014/main" id="{3FE4609D-9BE7-48D8-A205-E437D4353ED4}"/>
                </a:ext>
              </a:extLst>
            </p:cNvPr>
            <p:cNvSpPr>
              <a:spLocks/>
            </p:cNvSpPr>
            <p:nvPr/>
          </p:nvSpPr>
          <p:spPr bwMode="auto">
            <a:xfrm flipH="1">
              <a:off x="2166782" y="2547905"/>
              <a:ext cx="1646727"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60" name="Freeform 48">
              <a:extLst>
                <a:ext uri="{FF2B5EF4-FFF2-40B4-BE49-F238E27FC236}">
                  <a16:creationId xmlns:a16="http://schemas.microsoft.com/office/drawing/2014/main" id="{90578C1D-0D0E-4091-8283-D441FA0FD39B}"/>
                </a:ext>
              </a:extLst>
            </p:cNvPr>
            <p:cNvSpPr>
              <a:spLocks/>
            </p:cNvSpPr>
            <p:nvPr/>
          </p:nvSpPr>
          <p:spPr bwMode="auto">
            <a:xfrm flipH="1">
              <a:off x="1307812" y="2547905"/>
              <a:ext cx="1646727" cy="511168"/>
            </a:xfrm>
            <a:custGeom>
              <a:avLst/>
              <a:gdLst>
                <a:gd name="T0" fmla="*/ 442 w 523"/>
                <a:gd name="T1" fmla="*/ 162 h 162"/>
                <a:gd name="T2" fmla="*/ 81 w 523"/>
                <a:gd name="T3" fmla="*/ 162 h 162"/>
                <a:gd name="T4" fmla="*/ 0 w 523"/>
                <a:gd name="T5" fmla="*/ 81 h 162"/>
                <a:gd name="T6" fmla="*/ 0 w 523"/>
                <a:gd name="T7" fmla="*/ 81 h 162"/>
                <a:gd name="T8" fmla="*/ 81 w 523"/>
                <a:gd name="T9" fmla="*/ 0 h 162"/>
                <a:gd name="T10" fmla="*/ 442 w 523"/>
                <a:gd name="T11" fmla="*/ 0 h 162"/>
                <a:gd name="T12" fmla="*/ 523 w 523"/>
                <a:gd name="T13" fmla="*/ 81 h 162"/>
                <a:gd name="T14" fmla="*/ 523 w 523"/>
                <a:gd name="T15" fmla="*/ 81 h 162"/>
                <a:gd name="T16" fmla="*/ 442 w 52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162">
                  <a:moveTo>
                    <a:pt x="442" y="162"/>
                  </a:moveTo>
                  <a:cubicBezTo>
                    <a:pt x="81" y="162"/>
                    <a:pt x="81" y="162"/>
                    <a:pt x="81" y="162"/>
                  </a:cubicBezTo>
                  <a:cubicBezTo>
                    <a:pt x="37" y="162"/>
                    <a:pt x="0" y="126"/>
                    <a:pt x="0" y="81"/>
                  </a:cubicBezTo>
                  <a:cubicBezTo>
                    <a:pt x="0" y="81"/>
                    <a:pt x="0" y="81"/>
                    <a:pt x="0" y="81"/>
                  </a:cubicBezTo>
                  <a:cubicBezTo>
                    <a:pt x="0" y="36"/>
                    <a:pt x="37" y="0"/>
                    <a:pt x="81" y="0"/>
                  </a:cubicBezTo>
                  <a:cubicBezTo>
                    <a:pt x="442" y="0"/>
                    <a:pt x="442" y="0"/>
                    <a:pt x="442" y="0"/>
                  </a:cubicBezTo>
                  <a:cubicBezTo>
                    <a:pt x="487" y="0"/>
                    <a:pt x="523" y="36"/>
                    <a:pt x="523" y="81"/>
                  </a:cubicBezTo>
                  <a:cubicBezTo>
                    <a:pt x="523" y="81"/>
                    <a:pt x="523" y="81"/>
                    <a:pt x="523" y="81"/>
                  </a:cubicBezTo>
                  <a:cubicBezTo>
                    <a:pt x="523" y="126"/>
                    <a:pt x="487" y="162"/>
                    <a:pt x="442"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61" name="TextBox 60">
            <a:extLst>
              <a:ext uri="{FF2B5EF4-FFF2-40B4-BE49-F238E27FC236}">
                <a16:creationId xmlns:a16="http://schemas.microsoft.com/office/drawing/2014/main" id="{F70E3803-7E99-4ACE-88EF-A3B167CD26D4}"/>
              </a:ext>
            </a:extLst>
          </p:cNvPr>
          <p:cNvSpPr txBox="1"/>
          <p:nvPr/>
        </p:nvSpPr>
        <p:spPr>
          <a:xfrm>
            <a:off x="2191884" y="5528809"/>
            <a:ext cx="2165190" cy="246221"/>
          </a:xfrm>
          <a:prstGeom prst="rect">
            <a:avLst/>
          </a:prstGeom>
        </p:spPr>
        <p:txBody>
          <a:bodyPr vert="horz" wrap="none" lIns="144000" tIns="0" rIns="0" bIns="0" rtlCol="0" anchor="ctr">
            <a:spAutoFit/>
          </a:bodyPr>
          <a:lstStyle/>
          <a:p>
            <a:pPr algn="r"/>
            <a:r>
              <a:rPr lang="nl-BE" sz="1600" b="1" dirty="0">
                <a:solidFill>
                  <a:schemeClr val="bg1"/>
                </a:solidFill>
              </a:rPr>
              <a:t>6 maanden is te lang</a:t>
            </a:r>
          </a:p>
        </p:txBody>
      </p:sp>
      <p:sp>
        <p:nvSpPr>
          <p:cNvPr id="62" name="TextBox 61">
            <a:extLst>
              <a:ext uri="{FF2B5EF4-FFF2-40B4-BE49-F238E27FC236}">
                <a16:creationId xmlns:a16="http://schemas.microsoft.com/office/drawing/2014/main" id="{B5646DD4-D935-400D-85D1-F4D25CC4444D}"/>
              </a:ext>
            </a:extLst>
          </p:cNvPr>
          <p:cNvSpPr txBox="1"/>
          <p:nvPr/>
        </p:nvSpPr>
        <p:spPr>
          <a:xfrm>
            <a:off x="4473291" y="5391806"/>
            <a:ext cx="960600" cy="492443"/>
          </a:xfrm>
          <a:prstGeom prst="rect">
            <a:avLst/>
          </a:prstGeom>
        </p:spPr>
        <p:txBody>
          <a:bodyPr vert="horz" wrap="square" lIns="0" tIns="0" rIns="0" bIns="0" rtlCol="0" anchor="ctr">
            <a:spAutoFit/>
          </a:bodyPr>
          <a:lstStyle/>
          <a:p>
            <a:pPr algn="ctr"/>
            <a:r>
              <a:rPr lang="en-GB" sz="3200" b="1" dirty="0">
                <a:solidFill>
                  <a:schemeClr val="bg1"/>
                </a:solidFill>
              </a:rPr>
              <a:t>3%</a:t>
            </a:r>
          </a:p>
        </p:txBody>
      </p:sp>
      <p:sp>
        <p:nvSpPr>
          <p:cNvPr id="63" name="Rectangle 62">
            <a:extLst>
              <a:ext uri="{FF2B5EF4-FFF2-40B4-BE49-F238E27FC236}">
                <a16:creationId xmlns:a16="http://schemas.microsoft.com/office/drawing/2014/main" id="{51460F35-7755-4E23-89B0-9842CF68BD53}"/>
              </a:ext>
            </a:extLst>
          </p:cNvPr>
          <p:cNvSpPr/>
          <p:nvPr/>
        </p:nvSpPr>
        <p:spPr>
          <a:xfrm>
            <a:off x="427658" y="1563100"/>
            <a:ext cx="6354142" cy="1015663"/>
          </a:xfrm>
          <a:prstGeom prst="rect">
            <a:avLst/>
          </a:prstGeom>
        </p:spPr>
        <p:txBody>
          <a:bodyPr wrap="square">
            <a:spAutoFit/>
          </a:bodyPr>
          <a:lstStyle/>
          <a:p>
            <a:r>
              <a:rPr lang="nl-BE" sz="2000" b="1" dirty="0"/>
              <a:t>“</a:t>
            </a:r>
            <a:r>
              <a:rPr lang="nl-NL" sz="2000" b="1" dirty="0"/>
              <a:t>Wat is uw mening over de maximum gevangenisstraf voor de ergste vormen van dierenmishandeling in Vlaanderen (6 maanden)?</a:t>
            </a:r>
            <a:r>
              <a:rPr lang="nl-BE" sz="2000" b="1" dirty="0"/>
              <a:t>”</a:t>
            </a:r>
          </a:p>
        </p:txBody>
      </p:sp>
      <p:sp>
        <p:nvSpPr>
          <p:cNvPr id="40" name="strFooter">
            <a:extLst>
              <a:ext uri="{FF2B5EF4-FFF2-40B4-BE49-F238E27FC236}">
                <a16:creationId xmlns:a16="http://schemas.microsoft.com/office/drawing/2014/main" id="{E1A6F185-1DE2-47BF-9F7C-A7EDA5A90129}"/>
              </a:ext>
            </a:extLst>
          </p:cNvPr>
          <p:cNvSpPr>
            <a:spLocks noGrp="1"/>
          </p:cNvSpPr>
          <p:nvPr>
            <p:ph type="body" sz="quarter" idx="17"/>
          </p:nvPr>
        </p:nvSpPr>
        <p:spPr>
          <a:xfrm>
            <a:off x="950887" y="6200774"/>
            <a:ext cx="10080000" cy="396875"/>
          </a:xfrm>
        </p:spPr>
        <p:txBody>
          <a:bodyPr/>
          <a:lstStyle/>
          <a:p>
            <a:r>
              <a:rPr lang="en-US" dirty="0"/>
              <a:t>Basis:	Ipsos</a:t>
            </a:r>
            <a:r>
              <a:rPr lang="nl-BE" dirty="0"/>
              <a:t>’ sprintpanel in Vlaanderen </a:t>
            </a:r>
            <a:r>
              <a:rPr lang="en-US" dirty="0"/>
              <a:t>(n=795)</a:t>
            </a:r>
          </a:p>
          <a:p>
            <a:r>
              <a:rPr lang="nl-BE" dirty="0"/>
              <a:t>Vraag:	</a:t>
            </a:r>
            <a:r>
              <a:rPr lang="nl-NL" dirty="0"/>
              <a:t>Q2. Wat is uw mening over de maximum gevangenisstraf voor de ergste vormen van dierenmishandeling in Vlaanderen (6 maanden)? </a:t>
            </a:r>
            <a:endParaRPr lang="en-US" dirty="0"/>
          </a:p>
        </p:txBody>
      </p:sp>
      <p:graphicFrame>
        <p:nvGraphicFramePr>
          <p:cNvPr id="65" name="Chart 64">
            <a:extLst>
              <a:ext uri="{FF2B5EF4-FFF2-40B4-BE49-F238E27FC236}">
                <a16:creationId xmlns:a16="http://schemas.microsoft.com/office/drawing/2014/main" id="{78D3943D-0D62-4433-8341-D6A3266C7DC2}"/>
              </a:ext>
            </a:extLst>
          </p:cNvPr>
          <p:cNvGraphicFramePr/>
          <p:nvPr>
            <p:extLst>
              <p:ext uri="{D42A27DB-BD31-4B8C-83A1-F6EECF244321}">
                <p14:modId xmlns:p14="http://schemas.microsoft.com/office/powerpoint/2010/main" val="3154374162"/>
              </p:ext>
            </p:extLst>
          </p:nvPr>
        </p:nvGraphicFramePr>
        <p:xfrm>
          <a:off x="4551818" y="2164964"/>
          <a:ext cx="4649356" cy="38041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140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786A0C-7427-416E-8B7D-6717C813FFA2}"/>
              </a:ext>
            </a:extLst>
          </p:cNvPr>
          <p:cNvSpPr>
            <a:spLocks noGrp="1"/>
          </p:cNvSpPr>
          <p:nvPr>
            <p:ph type="body" sz="quarter" idx="15"/>
          </p:nvPr>
        </p:nvSpPr>
        <p:spPr>
          <a:xfrm>
            <a:off x="407987" y="765174"/>
            <a:ext cx="11376025" cy="935039"/>
          </a:xfrm>
        </p:spPr>
        <p:txBody>
          <a:bodyPr/>
          <a:lstStyle/>
          <a:p>
            <a:r>
              <a:rPr lang="nl-BE" dirty="0"/>
              <a:t>Bij alle leeftijdsgroepen en bij beide geslachten vindt de meerderheid dat 6 maanden een te korte maximum straf is voor dierenmishandeling. Vooral jongere leeftijdsgroepen en vrouwen vinden dit in nog grotere mate. </a:t>
            </a:r>
          </a:p>
        </p:txBody>
      </p:sp>
      <p:sp>
        <p:nvSpPr>
          <p:cNvPr id="6" name="Slide Number Placeholder 5">
            <a:extLst>
              <a:ext uri="{FF2B5EF4-FFF2-40B4-BE49-F238E27FC236}">
                <a16:creationId xmlns:a16="http://schemas.microsoft.com/office/drawing/2014/main" id="{7A74BBD9-0278-43AE-8FD5-EEA4FADADA1F}"/>
              </a:ext>
            </a:extLst>
          </p:cNvPr>
          <p:cNvSpPr>
            <a:spLocks noGrp="1"/>
          </p:cNvSpPr>
          <p:nvPr>
            <p:ph type="sldNum" sz="quarter" idx="18"/>
          </p:nvPr>
        </p:nvSpPr>
        <p:spPr/>
        <p:txBody>
          <a:bodyPr/>
          <a:lstStyle/>
          <a:p>
            <a:fld id="{D61AABEC-672F-4B68-B914-690DA978312C}" type="slidenum">
              <a:rPr lang="en-US" smtClean="0"/>
              <a:pPr/>
              <a:t>8</a:t>
            </a:fld>
            <a:r>
              <a:rPr lang="en-US"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sz="2000" dirty="0"/>
              <a:t>Opinie maximum</a:t>
            </a:r>
            <a:r>
              <a:rPr lang="nl-BE" sz="2000" b="1" dirty="0"/>
              <a:t> </a:t>
            </a:r>
            <a:r>
              <a:rPr lang="nl-BE" sz="2000" dirty="0"/>
              <a:t>gevangenisstraf voor </a:t>
            </a:r>
            <a:r>
              <a:rPr lang="nl-BE" sz="2000" b="1" dirty="0"/>
              <a:t>dierenmishandeling</a:t>
            </a:r>
          </a:p>
        </p:txBody>
      </p:sp>
      <p:sp>
        <p:nvSpPr>
          <p:cNvPr id="11" name="strFooter">
            <a:extLst>
              <a:ext uri="{FF2B5EF4-FFF2-40B4-BE49-F238E27FC236}">
                <a16:creationId xmlns:a16="http://schemas.microsoft.com/office/drawing/2014/main" id="{63B4C52C-632F-4B3B-B14C-2765B8103EFD}"/>
              </a:ext>
            </a:extLst>
          </p:cNvPr>
          <p:cNvSpPr>
            <a:spLocks noGrp="1"/>
          </p:cNvSpPr>
          <p:nvPr>
            <p:ph type="body" sz="quarter" idx="17"/>
          </p:nvPr>
        </p:nvSpPr>
        <p:spPr>
          <a:xfrm>
            <a:off x="950887" y="6200774"/>
            <a:ext cx="10080000" cy="396875"/>
          </a:xfrm>
        </p:spPr>
        <p:txBody>
          <a:bodyPr/>
          <a:lstStyle/>
          <a:p>
            <a:r>
              <a:rPr lang="en-US" dirty="0"/>
              <a:t>Basis:	Ipsos’ sprintpanel in Vlaanderen (n=795)</a:t>
            </a:r>
          </a:p>
          <a:p>
            <a:r>
              <a:rPr lang="en-US" dirty="0"/>
              <a:t>Vraag:	</a:t>
            </a:r>
            <a:r>
              <a:rPr lang="nl-NL" dirty="0"/>
              <a:t>Q2. Wat is uw mening over de maximum gevangenisstraf voor de ergste vormen van dierenmishandeling in Vlaanderen (6 maanden)? </a:t>
            </a:r>
            <a:endParaRPr lang="en-US" dirty="0"/>
          </a:p>
        </p:txBody>
      </p:sp>
      <p:graphicFrame>
        <p:nvGraphicFramePr>
          <p:cNvPr id="14" name="Table 13">
            <a:extLst>
              <a:ext uri="{FF2B5EF4-FFF2-40B4-BE49-F238E27FC236}">
                <a16:creationId xmlns:a16="http://schemas.microsoft.com/office/drawing/2014/main" id="{E01CD823-4744-4C10-8045-69A9A83435AF}"/>
              </a:ext>
            </a:extLst>
          </p:cNvPr>
          <p:cNvGraphicFramePr>
            <a:graphicFrameLocks noGrp="1"/>
          </p:cNvGraphicFramePr>
          <p:nvPr>
            <p:extLst>
              <p:ext uri="{D42A27DB-BD31-4B8C-83A1-F6EECF244321}">
                <p14:modId xmlns:p14="http://schemas.microsoft.com/office/powerpoint/2010/main" val="730189410"/>
              </p:ext>
            </p:extLst>
          </p:nvPr>
        </p:nvGraphicFramePr>
        <p:xfrm>
          <a:off x="407987" y="1911097"/>
          <a:ext cx="9288462" cy="3996000"/>
        </p:xfrm>
        <a:graphic>
          <a:graphicData uri="http://schemas.openxmlformats.org/drawingml/2006/table">
            <a:tbl>
              <a:tblPr firstRow="1" bandRow="1">
                <a:tableStyleId>{2D5ABB26-0587-4C30-8999-92F81FD0307C}</a:tableStyleId>
              </a:tblPr>
              <a:tblGrid>
                <a:gridCol w="1548077">
                  <a:extLst>
                    <a:ext uri="{9D8B030D-6E8A-4147-A177-3AD203B41FA5}">
                      <a16:colId xmlns:a16="http://schemas.microsoft.com/office/drawing/2014/main" val="2820400169"/>
                    </a:ext>
                  </a:extLst>
                </a:gridCol>
                <a:gridCol w="1548077">
                  <a:extLst>
                    <a:ext uri="{9D8B030D-6E8A-4147-A177-3AD203B41FA5}">
                      <a16:colId xmlns:a16="http://schemas.microsoft.com/office/drawing/2014/main" val="3982777495"/>
                    </a:ext>
                  </a:extLst>
                </a:gridCol>
                <a:gridCol w="1548077">
                  <a:extLst>
                    <a:ext uri="{9D8B030D-6E8A-4147-A177-3AD203B41FA5}">
                      <a16:colId xmlns:a16="http://schemas.microsoft.com/office/drawing/2014/main" val="1442247664"/>
                    </a:ext>
                  </a:extLst>
                </a:gridCol>
                <a:gridCol w="1548077">
                  <a:extLst>
                    <a:ext uri="{9D8B030D-6E8A-4147-A177-3AD203B41FA5}">
                      <a16:colId xmlns:a16="http://schemas.microsoft.com/office/drawing/2014/main" val="2884445455"/>
                    </a:ext>
                  </a:extLst>
                </a:gridCol>
                <a:gridCol w="1548077">
                  <a:extLst>
                    <a:ext uri="{9D8B030D-6E8A-4147-A177-3AD203B41FA5}">
                      <a16:colId xmlns:a16="http://schemas.microsoft.com/office/drawing/2014/main" val="1910842305"/>
                    </a:ext>
                  </a:extLst>
                </a:gridCol>
                <a:gridCol w="1548077">
                  <a:extLst>
                    <a:ext uri="{9D8B030D-6E8A-4147-A177-3AD203B41FA5}">
                      <a16:colId xmlns:a16="http://schemas.microsoft.com/office/drawing/2014/main" val="868900960"/>
                    </a:ext>
                  </a:extLst>
                </a:gridCol>
              </a:tblGrid>
              <a:tr h="288000">
                <a:tc>
                  <a:txBody>
                    <a:bodyPr/>
                    <a:lstStyle/>
                    <a:p>
                      <a:pPr marL="0" algn="ctr" defTabSz="914400" rtl="0" eaLnBrk="1" latinLnBrk="0" hangingPunct="1"/>
                      <a:r>
                        <a:rPr lang="en-GB" sz="1400" b="0" kern="1200" dirty="0">
                          <a:solidFill>
                            <a:schemeClr val="bg1"/>
                          </a:solidFill>
                          <a:latin typeface="+mj-lt"/>
                          <a:ea typeface="+mn-ea"/>
                          <a:cs typeface="+mn-cs"/>
                        </a:rPr>
                        <a:t>TOTAAL</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algn="ctr" defTabSz="914400" rtl="0" eaLnBrk="1" latinLnBrk="0" hangingPunct="1"/>
                      <a:r>
                        <a:rPr lang="en-GB" sz="1400" b="0" kern="1200" dirty="0">
                          <a:solidFill>
                            <a:schemeClr val="bg1"/>
                          </a:solidFill>
                          <a:latin typeface="+mj-lt"/>
                          <a:ea typeface="+mn-ea"/>
                          <a:cs typeface="+mn-cs"/>
                        </a:rPr>
                        <a:t>LEEFTIJD</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algn="ctr" defTabSz="914400" rtl="0" eaLnBrk="1" latinLnBrk="0" hangingPunct="1"/>
                      <a:endParaRPr lang="en-US" sz="1400" b="0" kern="1200" dirty="0">
                        <a:solidFill>
                          <a:schemeClr val="bg1"/>
                        </a:solidFill>
                        <a:latin typeface="+mj-lt"/>
                        <a:ea typeface="+mn-ea"/>
                        <a:cs typeface="+mn-cs"/>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algn="ctr" defTabSz="914400" rtl="0" eaLnBrk="1" latinLnBrk="0" hangingPunct="1"/>
                      <a:endParaRPr lang="en-US" sz="1400" b="0" kern="1200" dirty="0">
                        <a:solidFill>
                          <a:schemeClr val="bg1"/>
                        </a:solidFill>
                        <a:latin typeface="+mj-lt"/>
                        <a:ea typeface="+mn-ea"/>
                        <a:cs typeface="+mn-cs"/>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algn="ctr" defTabSz="914400" rtl="0" eaLnBrk="1" latinLnBrk="0" hangingPunct="1"/>
                      <a:r>
                        <a:rPr lang="en-GB" sz="1400" b="0" kern="1200" dirty="0">
                          <a:solidFill>
                            <a:schemeClr val="bg1"/>
                          </a:solidFill>
                          <a:latin typeface="+mj-lt"/>
                          <a:ea typeface="+mn-ea"/>
                          <a:cs typeface="+mn-cs"/>
                        </a:rPr>
                        <a:t>GESLACHT</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algn="ctr" defTabSz="914400" rtl="0" eaLnBrk="1" latinLnBrk="0" hangingPunct="1"/>
                      <a:endParaRPr lang="en-US" sz="1400" b="0" kern="1200" dirty="0">
                        <a:solidFill>
                          <a:schemeClr val="bg1"/>
                        </a:solidFill>
                        <a:latin typeface="+mj-lt"/>
                        <a:ea typeface="+mn-ea"/>
                        <a:cs typeface="+mn-cs"/>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474601840"/>
                  </a:ext>
                </a:extLst>
              </a:tr>
              <a:tr h="360000">
                <a:tc>
                  <a:txBody>
                    <a:bodyPr/>
                    <a:lstStyle/>
                    <a:p>
                      <a:pPr algn="ctr"/>
                      <a:endParaRPr lang="en-GB" sz="1400" b="1" dirty="0">
                        <a:solidFill>
                          <a:schemeClr val="tx1">
                            <a:lumMod val="75000"/>
                            <a:lumOff val="25000"/>
                          </a:schemeClr>
                        </a:solidFill>
                        <a:latin typeface="+mn-lt"/>
                      </a:endParaRPr>
                    </a:p>
                  </a:txBody>
                  <a:tcPr marL="0" marR="0" marT="0" marB="0" anchor="ctr">
                    <a:lnL>
                      <a:noFill/>
                    </a:lnL>
                    <a:lnR w="9525" cap="flat" cmpd="sng" algn="ctr">
                      <a:solidFill>
                        <a:schemeClr val="accent6">
                          <a:lumMod val="40000"/>
                          <a:lumOff val="6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a:solidFill>
                            <a:schemeClr val="accent1"/>
                          </a:solidFill>
                          <a:latin typeface="+mn-lt"/>
                        </a:rPr>
                        <a:t>18 – 34</a:t>
                      </a:r>
                    </a:p>
                  </a:txBody>
                  <a:tcPr marL="0" marR="0" marT="0" marB="0" anchor="ctr">
                    <a:lnL w="9525" cap="flat" cmpd="sng" algn="ctr">
                      <a:solidFill>
                        <a:schemeClr val="accent6">
                          <a:lumMod val="40000"/>
                          <a:lumOff val="60000"/>
                        </a:schemeClr>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1"/>
                          </a:solidFill>
                          <a:latin typeface="+mn-lt"/>
                        </a:rPr>
                        <a:t>35 – 54</a:t>
                      </a:r>
                      <a:endParaRPr lang="en-GB" sz="1400" b="1" kern="1200" dirty="0">
                        <a:solidFill>
                          <a:schemeClr val="accent1"/>
                        </a:solidFill>
                        <a:latin typeface="+mn-lt"/>
                        <a:ea typeface="+mn-ea"/>
                        <a:cs typeface="+mn-cs"/>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a:solidFill>
                            <a:schemeClr val="accent1"/>
                          </a:solidFill>
                          <a:latin typeface="+mn-lt"/>
                        </a:rPr>
                        <a:t>55+</a:t>
                      </a:r>
                      <a:endParaRPr lang="en-GB" sz="1400" b="1" kern="1200" dirty="0">
                        <a:solidFill>
                          <a:schemeClr val="accent1"/>
                        </a:solidFill>
                        <a:latin typeface="+mn-lt"/>
                        <a:ea typeface="+mn-ea"/>
                        <a:cs typeface="+mn-cs"/>
                      </a:endParaRPr>
                    </a:p>
                  </a:txBody>
                  <a:tcPr marL="0" marR="0" marT="0" marB="0" anchor="ctr">
                    <a:lnL>
                      <a:noFill/>
                    </a:lnL>
                    <a:lnR w="9525" cap="flat" cmpd="sng" algn="ctr">
                      <a:solidFill>
                        <a:schemeClr val="accent6">
                          <a:lumMod val="40000"/>
                          <a:lumOff val="6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a:solidFill>
                            <a:schemeClr val="accent1"/>
                          </a:solidFill>
                          <a:latin typeface="+mn-lt"/>
                        </a:rPr>
                        <a:t>MANNEN</a:t>
                      </a:r>
                      <a:endParaRPr lang="en-GB" sz="1400" b="1" kern="1200" dirty="0">
                        <a:solidFill>
                          <a:schemeClr val="accent1"/>
                        </a:solidFill>
                        <a:latin typeface="+mn-lt"/>
                        <a:ea typeface="+mn-ea"/>
                        <a:cs typeface="+mn-cs"/>
                      </a:endParaRPr>
                    </a:p>
                  </a:txBody>
                  <a:tcPr marL="0" marR="0" marT="0" marB="0" anchor="ctr">
                    <a:lnL w="9525" cap="flat" cmpd="sng" algn="ctr">
                      <a:solidFill>
                        <a:schemeClr val="accent6">
                          <a:lumMod val="40000"/>
                          <a:lumOff val="60000"/>
                        </a:schemeClr>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accent1"/>
                          </a:solidFill>
                          <a:latin typeface="+mn-lt"/>
                          <a:ea typeface="+mn-ea"/>
                          <a:cs typeface="+mn-cs"/>
                        </a:rPr>
                        <a:t>VROUWEN</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667595"/>
                  </a:ext>
                </a:extLst>
              </a:tr>
              <a:tr h="3348000">
                <a:tc>
                  <a:txBody>
                    <a:bodyPr/>
                    <a:lstStyle/>
                    <a:p>
                      <a:pPr algn="ctr"/>
                      <a:endParaRPr lang="en-GB" sz="1400" b="1" dirty="0">
                        <a:solidFill>
                          <a:schemeClr val="tx1">
                            <a:lumMod val="75000"/>
                            <a:lumOff val="25000"/>
                          </a:schemeClr>
                        </a:solidFill>
                        <a:latin typeface="+mn-lt"/>
                      </a:endParaRPr>
                    </a:p>
                  </a:txBody>
                  <a:tcPr marL="0" marR="0" marT="0" marB="0" anchor="ctr">
                    <a:lnL>
                      <a:noFill/>
                    </a:lnL>
                    <a:lnR w="9525" cap="flat" cmpd="sng" algn="ctr">
                      <a:solidFill>
                        <a:schemeClr val="accent6">
                          <a:lumMod val="40000"/>
                          <a:lumOff val="6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b="1" dirty="0">
                        <a:solidFill>
                          <a:schemeClr val="accent1"/>
                        </a:solidFill>
                        <a:latin typeface="+mn-lt"/>
                      </a:endParaRPr>
                    </a:p>
                  </a:txBody>
                  <a:tcPr marL="0" marR="0" marT="0" marB="0" anchor="ctr">
                    <a:lnL w="9525" cap="flat" cmpd="sng" algn="ctr">
                      <a:solidFill>
                        <a:schemeClr val="accent6">
                          <a:lumMod val="40000"/>
                          <a:lumOff val="60000"/>
                        </a:schemeClr>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kern="1200" dirty="0">
                        <a:solidFill>
                          <a:schemeClr val="accent1"/>
                        </a:solidFill>
                        <a:latin typeface="+mn-lt"/>
                        <a:ea typeface="+mn-ea"/>
                        <a:cs typeface="+mn-cs"/>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b="1" kern="1200" dirty="0">
                        <a:solidFill>
                          <a:schemeClr val="accent1"/>
                        </a:solidFill>
                        <a:latin typeface="+mn-lt"/>
                        <a:ea typeface="+mn-ea"/>
                        <a:cs typeface="+mn-cs"/>
                      </a:endParaRPr>
                    </a:p>
                  </a:txBody>
                  <a:tcPr marL="0" marR="0" marT="0" marB="0" anchor="ctr">
                    <a:lnL>
                      <a:noFill/>
                    </a:lnL>
                    <a:lnR w="9525" cap="flat" cmpd="sng" algn="ctr">
                      <a:solidFill>
                        <a:schemeClr val="accent6">
                          <a:lumMod val="40000"/>
                          <a:lumOff val="6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b="1" kern="1200" dirty="0">
                        <a:solidFill>
                          <a:schemeClr val="accent1"/>
                        </a:solidFill>
                        <a:latin typeface="+mn-lt"/>
                        <a:ea typeface="+mn-ea"/>
                        <a:cs typeface="+mn-cs"/>
                      </a:endParaRPr>
                    </a:p>
                  </a:txBody>
                  <a:tcPr marL="0" marR="0" marT="0" marB="0" anchor="ctr">
                    <a:lnL w="9525" cap="flat" cmpd="sng" algn="ctr">
                      <a:solidFill>
                        <a:schemeClr val="accent6">
                          <a:lumMod val="40000"/>
                          <a:lumOff val="60000"/>
                        </a:schemeClr>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kern="1200" dirty="0">
                        <a:solidFill>
                          <a:schemeClr val="accent1"/>
                        </a:solidFill>
                        <a:latin typeface="+mn-lt"/>
                        <a:ea typeface="+mn-ea"/>
                        <a:cs typeface="+mn-cs"/>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4707785"/>
                  </a:ext>
                </a:extLst>
              </a:tr>
            </a:tbl>
          </a:graphicData>
        </a:graphic>
      </p:graphicFrame>
      <p:graphicFrame>
        <p:nvGraphicFramePr>
          <p:cNvPr id="15" name="Chart 14">
            <a:extLst>
              <a:ext uri="{FF2B5EF4-FFF2-40B4-BE49-F238E27FC236}">
                <a16:creationId xmlns:a16="http://schemas.microsoft.com/office/drawing/2014/main" id="{B6375AC5-788C-4E5D-BF83-1A44D03031FD}"/>
              </a:ext>
            </a:extLst>
          </p:cNvPr>
          <p:cNvGraphicFramePr/>
          <p:nvPr>
            <p:extLst>
              <p:ext uri="{D42A27DB-BD31-4B8C-83A1-F6EECF244321}">
                <p14:modId xmlns:p14="http://schemas.microsoft.com/office/powerpoint/2010/main" val="3442526950"/>
              </p:ext>
            </p:extLst>
          </p:nvPr>
        </p:nvGraphicFramePr>
        <p:xfrm>
          <a:off x="407988" y="2559097"/>
          <a:ext cx="9288462" cy="33543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e 15">
            <a:extLst>
              <a:ext uri="{FF2B5EF4-FFF2-40B4-BE49-F238E27FC236}">
                <a16:creationId xmlns:a16="http://schemas.microsoft.com/office/drawing/2014/main" id="{74BB879E-9950-4220-8297-3408A9A7F812}"/>
              </a:ext>
            </a:extLst>
          </p:cNvPr>
          <p:cNvGraphicFramePr>
            <a:graphicFrameLocks noGrp="1"/>
          </p:cNvGraphicFramePr>
          <p:nvPr>
            <p:extLst>
              <p:ext uri="{D42A27DB-BD31-4B8C-83A1-F6EECF244321}">
                <p14:modId xmlns:p14="http://schemas.microsoft.com/office/powerpoint/2010/main" val="1352499048"/>
              </p:ext>
            </p:extLst>
          </p:nvPr>
        </p:nvGraphicFramePr>
        <p:xfrm>
          <a:off x="9696449" y="2946082"/>
          <a:ext cx="2088000" cy="2008824"/>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669608">
                <a:tc>
                  <a:txBody>
                    <a:bodyPr/>
                    <a:lstStyle/>
                    <a:p>
                      <a:pPr algn="r"/>
                      <a:r>
                        <a:rPr lang="en-GB" sz="1200" dirty="0">
                          <a:solidFill>
                            <a:schemeClr val="tx2"/>
                          </a:solidFill>
                          <a:latin typeface="+mn-lt"/>
                          <a:sym typeface="Wingdings 2" panose="05020102010507070707" pitchFamily="18" charset="2"/>
                        </a:rPr>
                        <a:t></a:t>
                      </a:r>
                      <a:endParaRPr lang="en-GB" sz="1200" dirty="0">
                        <a:solidFill>
                          <a:schemeClr val="tx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2828"/>
                          </a:solidFill>
                          <a:effectLst/>
                          <a:uLnTx/>
                          <a:uFillTx/>
                          <a:latin typeface="Arial"/>
                          <a:ea typeface="+mn-ea"/>
                          <a:cs typeface="+mn-cs"/>
                        </a:rPr>
                        <a:t>6 </a:t>
                      </a:r>
                      <a:r>
                        <a:rPr kumimoji="0" lang="en-GB" sz="1200" b="0" i="0" u="none" strike="noStrike" kern="1200" cap="none" spc="0" normalizeH="0" baseline="0" noProof="0" dirty="0" err="1">
                          <a:ln>
                            <a:noFill/>
                          </a:ln>
                          <a:solidFill>
                            <a:srgbClr val="282828"/>
                          </a:solidFill>
                          <a:effectLst/>
                          <a:uLnTx/>
                          <a:uFillTx/>
                          <a:latin typeface="Arial"/>
                          <a:ea typeface="+mn-ea"/>
                          <a:cs typeface="+mn-cs"/>
                        </a:rPr>
                        <a:t>maanden</a:t>
                      </a:r>
                      <a:r>
                        <a:rPr kumimoji="0" lang="en-GB" sz="1200" b="0" i="0" u="none" strike="noStrike" kern="1200" cap="none" spc="0" normalizeH="0" baseline="0" noProof="0" dirty="0">
                          <a:ln>
                            <a:noFill/>
                          </a:ln>
                          <a:solidFill>
                            <a:srgbClr val="282828"/>
                          </a:solidFill>
                          <a:effectLst/>
                          <a:uLnTx/>
                          <a:uFillTx/>
                          <a:latin typeface="Arial"/>
                          <a:ea typeface="+mn-ea"/>
                          <a:cs typeface="+mn-cs"/>
                        </a:rPr>
                        <a:t> is </a:t>
                      </a:r>
                      <a:r>
                        <a:rPr kumimoji="0" lang="en-GB" sz="1200" b="0" i="0" u="none" strike="noStrike" kern="1200" cap="none" spc="0" normalizeH="0" baseline="0" noProof="0" dirty="0" err="1">
                          <a:ln>
                            <a:noFill/>
                          </a:ln>
                          <a:solidFill>
                            <a:srgbClr val="282828"/>
                          </a:solidFill>
                          <a:effectLst/>
                          <a:uLnTx/>
                          <a:uFillTx/>
                          <a:latin typeface="Arial"/>
                          <a:ea typeface="+mn-ea"/>
                          <a:cs typeface="+mn-cs"/>
                        </a:rPr>
                        <a:t>niet</a:t>
                      </a:r>
                      <a:r>
                        <a:rPr kumimoji="0" lang="en-GB" sz="1200" b="0" i="0" u="none" strike="noStrike" kern="1200" cap="none" spc="0" normalizeH="0" baseline="0" noProof="0" dirty="0">
                          <a:ln>
                            <a:noFill/>
                          </a:ln>
                          <a:solidFill>
                            <a:srgbClr val="282828"/>
                          </a:solidFill>
                          <a:effectLst/>
                          <a:uLnTx/>
                          <a:uFillTx/>
                          <a:latin typeface="Arial"/>
                          <a:ea typeface="+mn-ea"/>
                          <a:cs typeface="+mn-cs"/>
                        </a:rPr>
                        <a:t> lang </a:t>
                      </a:r>
                      <a:r>
                        <a:rPr kumimoji="0" lang="en-GB" sz="1200" b="0" i="0" u="none" strike="noStrike" kern="1200" cap="none" spc="0" normalizeH="0" baseline="0" noProof="0" dirty="0" err="1">
                          <a:ln>
                            <a:noFill/>
                          </a:ln>
                          <a:solidFill>
                            <a:srgbClr val="282828"/>
                          </a:solidFill>
                          <a:effectLst/>
                          <a:uLnTx/>
                          <a:uFillTx/>
                          <a:latin typeface="Arial"/>
                          <a:ea typeface="+mn-ea"/>
                          <a:cs typeface="+mn-cs"/>
                        </a:rPr>
                        <a:t>genoeg</a:t>
                      </a:r>
                      <a:endParaRPr kumimoji="0" lang="en-GB" sz="900" b="0" i="0" u="none" strike="noStrike" kern="1200" cap="none" spc="0" normalizeH="0" baseline="0" noProof="0" dirty="0">
                        <a:ln>
                          <a:noFill/>
                        </a:ln>
                        <a:solidFill>
                          <a:srgbClr val="282828">
                            <a:lumMod val="50000"/>
                            <a:lumOff val="50000"/>
                          </a:srgbClr>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2428566398"/>
                  </a:ext>
                </a:extLst>
              </a:tr>
              <a:tr h="669608">
                <a:tc>
                  <a:txBody>
                    <a:bodyPr/>
                    <a:lstStyle/>
                    <a:p>
                      <a:pPr algn="r"/>
                      <a:r>
                        <a:rPr lang="en-GB" sz="1200" dirty="0">
                          <a:solidFill>
                            <a:schemeClr val="accent6">
                              <a:lumMod val="40000"/>
                              <a:lumOff val="60000"/>
                            </a:schemeClr>
                          </a:solidFill>
                          <a:latin typeface="+mn-lt"/>
                          <a:sym typeface="Wingdings 2" panose="05020102010507070707" pitchFamily="18" charset="2"/>
                        </a:rPr>
                        <a:t></a:t>
                      </a:r>
                      <a:endParaRPr lang="en-GB" sz="1200" dirty="0">
                        <a:solidFill>
                          <a:schemeClr val="accent6">
                            <a:lumMod val="40000"/>
                            <a:lumOff val="60000"/>
                          </a:schemeClr>
                        </a:solidFill>
                        <a:latin typeface="+mn-lt"/>
                      </a:endParaRPr>
                    </a:p>
                  </a:txBody>
                  <a:tcPr marL="36000" marR="36000" marT="0" marB="0" anchor="ctr">
                    <a:noFill/>
                  </a:tcPr>
                </a:tc>
                <a:tc>
                  <a:txBody>
                    <a:bodyPr/>
                    <a:lstStyle/>
                    <a:p>
                      <a:r>
                        <a:rPr kumimoji="0" lang="en-GB" sz="1200" b="0" i="0" u="none" strike="noStrike" kern="1200" cap="none" spc="0" normalizeH="0" baseline="0" noProof="0" dirty="0">
                          <a:ln>
                            <a:noFill/>
                          </a:ln>
                          <a:solidFill>
                            <a:srgbClr val="282828"/>
                          </a:solidFill>
                          <a:effectLst/>
                          <a:uLnTx/>
                          <a:uFillTx/>
                          <a:latin typeface="Arial"/>
                          <a:ea typeface="+mn-ea"/>
                          <a:cs typeface="+mn-cs"/>
                        </a:rPr>
                        <a:t>6 </a:t>
                      </a:r>
                      <a:r>
                        <a:rPr kumimoji="0" lang="en-GB" sz="1200" b="0" i="0" u="none" strike="noStrike" kern="1200" cap="none" spc="0" normalizeH="0" baseline="0" noProof="0" dirty="0" err="1">
                          <a:ln>
                            <a:noFill/>
                          </a:ln>
                          <a:solidFill>
                            <a:srgbClr val="282828"/>
                          </a:solidFill>
                          <a:effectLst/>
                          <a:uLnTx/>
                          <a:uFillTx/>
                          <a:latin typeface="Arial"/>
                          <a:ea typeface="+mn-ea"/>
                          <a:cs typeface="+mn-cs"/>
                        </a:rPr>
                        <a:t>maanden</a:t>
                      </a:r>
                      <a:r>
                        <a:rPr kumimoji="0" lang="en-GB" sz="1200" b="0" i="0" u="none" strike="noStrike" kern="1200" cap="none" spc="0" normalizeH="0" baseline="0" noProof="0" dirty="0">
                          <a:ln>
                            <a:noFill/>
                          </a:ln>
                          <a:solidFill>
                            <a:srgbClr val="282828"/>
                          </a:solidFill>
                          <a:effectLst/>
                          <a:uLnTx/>
                          <a:uFillTx/>
                          <a:latin typeface="Arial"/>
                          <a:ea typeface="+mn-ea"/>
                          <a:cs typeface="+mn-cs"/>
                        </a:rPr>
                        <a:t> is </a:t>
                      </a:r>
                      <a:r>
                        <a:rPr kumimoji="0" lang="en-GB" sz="1200" b="0" i="0" u="none" strike="noStrike" kern="1200" cap="none" spc="0" normalizeH="0" baseline="0" noProof="0" dirty="0" err="1">
                          <a:ln>
                            <a:noFill/>
                          </a:ln>
                          <a:solidFill>
                            <a:srgbClr val="282828"/>
                          </a:solidFill>
                          <a:effectLst/>
                          <a:uLnTx/>
                          <a:uFillTx/>
                          <a:latin typeface="Arial"/>
                          <a:ea typeface="+mn-ea"/>
                          <a:cs typeface="+mn-cs"/>
                        </a:rPr>
                        <a:t>rechtvaardig</a:t>
                      </a:r>
                      <a:endParaRPr lang="en-GB" sz="1200" dirty="0">
                        <a:solidFill>
                          <a:schemeClr val="tx1"/>
                        </a:solidFill>
                        <a:latin typeface="+mn-lt"/>
                      </a:endParaRPr>
                    </a:p>
                  </a:txBody>
                  <a:tcPr marL="36000" marR="36000" marT="0" marB="0" anchor="ctr">
                    <a:noFill/>
                  </a:tcPr>
                </a:tc>
                <a:extLst>
                  <a:ext uri="{0D108BD9-81ED-4DB2-BD59-A6C34878D82A}">
                    <a16:rowId xmlns:a16="http://schemas.microsoft.com/office/drawing/2014/main" val="2426978870"/>
                  </a:ext>
                </a:extLst>
              </a:tr>
              <a:tr h="669608">
                <a:tc>
                  <a:txBody>
                    <a:bodyPr/>
                    <a:lstStyle/>
                    <a:p>
                      <a:pPr algn="r"/>
                      <a:r>
                        <a:rPr lang="en-GB" sz="1200" dirty="0">
                          <a:solidFill>
                            <a:srgbClr val="F1BE48"/>
                          </a:solidFill>
                          <a:latin typeface="+mn-lt"/>
                          <a:sym typeface="Wingdings 2" panose="05020102010507070707" pitchFamily="18" charset="2"/>
                        </a:rPr>
                        <a:t></a:t>
                      </a:r>
                      <a:endParaRPr lang="en-GB" sz="1200" dirty="0">
                        <a:solidFill>
                          <a:srgbClr val="F1BE48"/>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2828"/>
                          </a:solidFill>
                          <a:effectLst/>
                          <a:uLnTx/>
                          <a:uFillTx/>
                          <a:latin typeface="Arial"/>
                          <a:ea typeface="+mn-ea"/>
                          <a:cs typeface="+mn-cs"/>
                        </a:rPr>
                        <a:t>6 </a:t>
                      </a:r>
                      <a:r>
                        <a:rPr kumimoji="0" lang="en-GB" sz="1200" b="0" i="0" u="none" strike="noStrike" kern="1200" cap="none" spc="0" normalizeH="0" baseline="0" noProof="0" dirty="0" err="1">
                          <a:ln>
                            <a:noFill/>
                          </a:ln>
                          <a:solidFill>
                            <a:srgbClr val="282828"/>
                          </a:solidFill>
                          <a:effectLst/>
                          <a:uLnTx/>
                          <a:uFillTx/>
                          <a:latin typeface="Arial"/>
                          <a:ea typeface="+mn-ea"/>
                          <a:cs typeface="+mn-cs"/>
                        </a:rPr>
                        <a:t>maanden</a:t>
                      </a:r>
                      <a:r>
                        <a:rPr kumimoji="0" lang="en-GB" sz="1200" b="0" i="0" u="none" strike="noStrike" kern="1200" cap="none" spc="0" normalizeH="0" baseline="0" noProof="0" dirty="0">
                          <a:ln>
                            <a:noFill/>
                          </a:ln>
                          <a:solidFill>
                            <a:srgbClr val="282828"/>
                          </a:solidFill>
                          <a:effectLst/>
                          <a:uLnTx/>
                          <a:uFillTx/>
                          <a:latin typeface="Arial"/>
                          <a:ea typeface="+mn-ea"/>
                          <a:cs typeface="+mn-cs"/>
                        </a:rPr>
                        <a:t> is </a:t>
                      </a:r>
                      <a:r>
                        <a:rPr kumimoji="0" lang="en-GB" sz="1200" b="0" i="0" u="none" strike="noStrike" kern="1200" cap="none" spc="0" normalizeH="0" baseline="0" noProof="0" dirty="0" err="1">
                          <a:ln>
                            <a:noFill/>
                          </a:ln>
                          <a:solidFill>
                            <a:srgbClr val="282828"/>
                          </a:solidFill>
                          <a:effectLst/>
                          <a:uLnTx/>
                          <a:uFillTx/>
                          <a:latin typeface="Arial"/>
                          <a:ea typeface="+mn-ea"/>
                          <a:cs typeface="+mn-cs"/>
                        </a:rPr>
                        <a:t>te</a:t>
                      </a:r>
                      <a:r>
                        <a:rPr kumimoji="0" lang="en-GB" sz="1200" b="0" i="0" u="none" strike="noStrike" kern="1200" cap="none" spc="0" normalizeH="0" baseline="0" noProof="0" dirty="0">
                          <a:ln>
                            <a:noFill/>
                          </a:ln>
                          <a:solidFill>
                            <a:srgbClr val="282828"/>
                          </a:solidFill>
                          <a:effectLst/>
                          <a:uLnTx/>
                          <a:uFillTx/>
                          <a:latin typeface="Arial"/>
                          <a:ea typeface="+mn-ea"/>
                          <a:cs typeface="+mn-cs"/>
                        </a:rPr>
                        <a:t> lang</a:t>
                      </a:r>
                      <a:endParaRPr kumimoji="0" lang="en-GB" sz="900" b="0" i="0" u="none" strike="noStrike" kern="1200" cap="none" spc="0" normalizeH="0" baseline="0" noProof="0" dirty="0">
                        <a:ln>
                          <a:noFill/>
                        </a:ln>
                        <a:solidFill>
                          <a:srgbClr val="282828">
                            <a:lumMod val="50000"/>
                            <a:lumOff val="50000"/>
                          </a:srgbClr>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15591479"/>
                  </a:ext>
                </a:extLst>
              </a:tr>
            </a:tbl>
          </a:graphicData>
        </a:graphic>
      </p:graphicFrame>
      <p:sp>
        <p:nvSpPr>
          <p:cNvPr id="3" name="TextBox 2">
            <a:extLst>
              <a:ext uri="{FF2B5EF4-FFF2-40B4-BE49-F238E27FC236}">
                <a16:creationId xmlns:a16="http://schemas.microsoft.com/office/drawing/2014/main" id="{077F06A9-CC1E-4B64-A70D-1E54D547345C}"/>
              </a:ext>
            </a:extLst>
          </p:cNvPr>
          <p:cNvSpPr txBox="1"/>
          <p:nvPr/>
        </p:nvSpPr>
        <p:spPr>
          <a:xfrm>
            <a:off x="8806556" y="3886869"/>
            <a:ext cx="226503" cy="184666"/>
          </a:xfrm>
          <a:prstGeom prst="rect">
            <a:avLst/>
          </a:prstGeom>
        </p:spPr>
        <p:txBody>
          <a:bodyPr vert="horz" wrap="square" lIns="0" tIns="0" rIns="0" bIns="0" rtlCol="0">
            <a:spAutoFit/>
          </a:bodyPr>
          <a:lstStyle/>
          <a:p>
            <a:pPr algn="ctr"/>
            <a:r>
              <a:rPr lang="en-US" sz="1200" b="1" dirty="0">
                <a:solidFill>
                  <a:schemeClr val="bg1"/>
                </a:solidFill>
              </a:rPr>
              <a:t>D</a:t>
            </a:r>
          </a:p>
        </p:txBody>
      </p:sp>
      <p:sp>
        <p:nvSpPr>
          <p:cNvPr id="13" name="TextBox 12">
            <a:extLst>
              <a:ext uri="{FF2B5EF4-FFF2-40B4-BE49-F238E27FC236}">
                <a16:creationId xmlns:a16="http://schemas.microsoft.com/office/drawing/2014/main" id="{849F4FB7-EE1B-44C2-A966-6931EF5E49B6}"/>
              </a:ext>
            </a:extLst>
          </p:cNvPr>
          <p:cNvSpPr txBox="1"/>
          <p:nvPr/>
        </p:nvSpPr>
        <p:spPr>
          <a:xfrm>
            <a:off x="7259867" y="5114242"/>
            <a:ext cx="226503" cy="184666"/>
          </a:xfrm>
          <a:prstGeom prst="rect">
            <a:avLst/>
          </a:prstGeom>
        </p:spPr>
        <p:txBody>
          <a:bodyPr vert="horz" wrap="square" lIns="0" tIns="0" rIns="0" bIns="0" rtlCol="0">
            <a:spAutoFit/>
          </a:bodyPr>
          <a:lstStyle/>
          <a:p>
            <a:pPr algn="ctr"/>
            <a:r>
              <a:rPr lang="en-US" sz="1200" b="1" dirty="0">
                <a:solidFill>
                  <a:schemeClr val="bg1"/>
                </a:solidFill>
              </a:rPr>
              <a:t>E</a:t>
            </a:r>
          </a:p>
        </p:txBody>
      </p:sp>
      <p:sp>
        <p:nvSpPr>
          <p:cNvPr id="17" name="TextBox 16">
            <a:extLst>
              <a:ext uri="{FF2B5EF4-FFF2-40B4-BE49-F238E27FC236}">
                <a16:creationId xmlns:a16="http://schemas.microsoft.com/office/drawing/2014/main" id="{E016BC4C-0EEB-4133-B1F4-6438507761FA}"/>
              </a:ext>
            </a:extLst>
          </p:cNvPr>
          <p:cNvSpPr txBox="1"/>
          <p:nvPr/>
        </p:nvSpPr>
        <p:spPr>
          <a:xfrm>
            <a:off x="2614139" y="3969871"/>
            <a:ext cx="226503" cy="184666"/>
          </a:xfrm>
          <a:prstGeom prst="rect">
            <a:avLst/>
          </a:prstGeom>
        </p:spPr>
        <p:txBody>
          <a:bodyPr vert="horz" wrap="square" lIns="0" tIns="0" rIns="0" bIns="0" rtlCol="0">
            <a:spAutoFit/>
          </a:bodyPr>
          <a:lstStyle/>
          <a:p>
            <a:pPr algn="ctr"/>
            <a:r>
              <a:rPr lang="en-US" sz="1200" b="1" dirty="0">
                <a:solidFill>
                  <a:schemeClr val="bg1"/>
                </a:solidFill>
              </a:rPr>
              <a:t>C</a:t>
            </a:r>
          </a:p>
        </p:txBody>
      </p:sp>
      <p:sp>
        <p:nvSpPr>
          <p:cNvPr id="18" name="TextBox 17">
            <a:extLst>
              <a:ext uri="{FF2B5EF4-FFF2-40B4-BE49-F238E27FC236}">
                <a16:creationId xmlns:a16="http://schemas.microsoft.com/office/drawing/2014/main" id="{79D8BDD3-25CE-417A-BA3A-7DEE887274DE}"/>
              </a:ext>
            </a:extLst>
          </p:cNvPr>
          <p:cNvSpPr txBox="1"/>
          <p:nvPr/>
        </p:nvSpPr>
        <p:spPr>
          <a:xfrm>
            <a:off x="4166131" y="3868207"/>
            <a:ext cx="226503" cy="184666"/>
          </a:xfrm>
          <a:prstGeom prst="rect">
            <a:avLst/>
          </a:prstGeom>
        </p:spPr>
        <p:txBody>
          <a:bodyPr vert="horz" wrap="square" lIns="0" tIns="0" rIns="0" bIns="0" rtlCol="0">
            <a:spAutoFit/>
          </a:bodyPr>
          <a:lstStyle/>
          <a:p>
            <a:pPr algn="ctr"/>
            <a:r>
              <a:rPr lang="en-US" sz="1200" b="1" dirty="0">
                <a:solidFill>
                  <a:schemeClr val="bg1"/>
                </a:solidFill>
              </a:rPr>
              <a:t>C</a:t>
            </a:r>
          </a:p>
        </p:txBody>
      </p:sp>
      <p:sp>
        <p:nvSpPr>
          <p:cNvPr id="19" name="TextBox 18">
            <a:extLst>
              <a:ext uri="{FF2B5EF4-FFF2-40B4-BE49-F238E27FC236}">
                <a16:creationId xmlns:a16="http://schemas.microsoft.com/office/drawing/2014/main" id="{259090E8-D343-4A9F-9DB0-F0A8C6A2786F}"/>
              </a:ext>
            </a:extLst>
          </p:cNvPr>
          <p:cNvSpPr txBox="1"/>
          <p:nvPr/>
        </p:nvSpPr>
        <p:spPr>
          <a:xfrm>
            <a:off x="4166131" y="5195979"/>
            <a:ext cx="226503" cy="184666"/>
          </a:xfrm>
          <a:prstGeom prst="rect">
            <a:avLst/>
          </a:prstGeom>
        </p:spPr>
        <p:txBody>
          <a:bodyPr vert="horz" wrap="square" lIns="0" tIns="0" rIns="0" bIns="0" rtlCol="0">
            <a:spAutoFit/>
          </a:bodyPr>
          <a:lstStyle/>
          <a:p>
            <a:pPr algn="ctr"/>
            <a:r>
              <a:rPr lang="en-US" sz="1200" b="1" dirty="0">
                <a:solidFill>
                  <a:schemeClr val="bg1"/>
                </a:solidFill>
              </a:rPr>
              <a:t>A</a:t>
            </a:r>
          </a:p>
        </p:txBody>
      </p:sp>
      <p:sp>
        <p:nvSpPr>
          <p:cNvPr id="20" name="TextBox 19">
            <a:extLst>
              <a:ext uri="{FF2B5EF4-FFF2-40B4-BE49-F238E27FC236}">
                <a16:creationId xmlns:a16="http://schemas.microsoft.com/office/drawing/2014/main" id="{CA2DFABA-A9CC-48B4-AD4B-DEB955DA8BBB}"/>
              </a:ext>
            </a:extLst>
          </p:cNvPr>
          <p:cNvSpPr txBox="1"/>
          <p:nvPr/>
        </p:nvSpPr>
        <p:spPr>
          <a:xfrm>
            <a:off x="5676310" y="5094315"/>
            <a:ext cx="295915" cy="184666"/>
          </a:xfrm>
          <a:prstGeom prst="rect">
            <a:avLst/>
          </a:prstGeom>
        </p:spPr>
        <p:txBody>
          <a:bodyPr vert="horz" wrap="square" lIns="0" tIns="0" rIns="0" bIns="0" rtlCol="0">
            <a:spAutoFit/>
          </a:bodyPr>
          <a:lstStyle/>
          <a:p>
            <a:pPr algn="ctr"/>
            <a:r>
              <a:rPr lang="en-US" sz="1200" b="1" dirty="0">
                <a:solidFill>
                  <a:schemeClr val="bg1"/>
                </a:solidFill>
              </a:rPr>
              <a:t>AB</a:t>
            </a:r>
          </a:p>
        </p:txBody>
      </p:sp>
    </p:spTree>
    <p:extLst>
      <p:ext uri="{BB962C8B-B14F-4D97-AF65-F5344CB8AC3E}">
        <p14:creationId xmlns:p14="http://schemas.microsoft.com/office/powerpoint/2010/main" val="260335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dorable jack russell retriever puppy portrait Free Photo">
            <a:extLst>
              <a:ext uri="{FF2B5EF4-FFF2-40B4-BE49-F238E27FC236}">
                <a16:creationId xmlns:a16="http://schemas.microsoft.com/office/drawing/2014/main" id="{88173014-DC3F-4E92-9581-61997074EF58}"/>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8495109" y="2198092"/>
            <a:ext cx="3288902" cy="3288902"/>
          </a:xfrm>
          <a:prstGeom prst="rect">
            <a:avLst/>
          </a:prstGeom>
          <a:noFill/>
          <a:extLst>
            <a:ext uri="{909E8E84-426E-40DD-AFC4-6F175D3DCCD1}">
              <a14:hiddenFill xmlns:a14="http://schemas.microsoft.com/office/drawing/2010/main">
                <a:solidFill>
                  <a:srgbClr val="FFFFFF"/>
                </a:solidFill>
              </a14:hiddenFill>
            </a:ext>
          </a:extLst>
        </p:spPr>
      </p:pic>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p:txBody>
          <a:bodyPr/>
          <a:lstStyle/>
          <a:p>
            <a:r>
              <a:rPr lang="en-US" dirty="0"/>
              <a:t>Basis:	Ipsos’ sprintpanel in Vlaanderen (n=795)</a:t>
            </a:r>
          </a:p>
          <a:p>
            <a:r>
              <a:rPr lang="en-US" dirty="0"/>
              <a:t>Vraag:	</a:t>
            </a:r>
            <a:r>
              <a:rPr lang="nl-NL" dirty="0"/>
              <a:t>Q3. Wat vindt u een rechtvaardige maximale gevangenisstraf voor dierenmishandeling? </a:t>
            </a:r>
            <a:endParaRPr lang="en-US" dirty="0"/>
          </a:p>
        </p:txBody>
      </p:sp>
      <p:sp>
        <p:nvSpPr>
          <p:cNvPr id="6" name="Slide Number Placeholder 5">
            <a:extLst>
              <a:ext uri="{FF2B5EF4-FFF2-40B4-BE49-F238E27FC236}">
                <a16:creationId xmlns:a16="http://schemas.microsoft.com/office/drawing/2014/main" id="{61813E6F-9AC7-4405-99F0-E75A1CCEF36E}"/>
              </a:ext>
            </a:extLst>
          </p:cNvPr>
          <p:cNvSpPr>
            <a:spLocks noGrp="1"/>
          </p:cNvSpPr>
          <p:nvPr>
            <p:ph type="sldNum" sz="quarter" idx="18"/>
          </p:nvPr>
        </p:nvSpPr>
        <p:spPr/>
        <p:txBody>
          <a:bodyPr/>
          <a:lstStyle/>
          <a:p>
            <a:fld id="{D61AABEC-672F-4B68-B914-690DA978312C}" type="slidenum">
              <a:rPr lang="en-US" smtClean="0"/>
              <a:pPr/>
              <a:t>9</a:t>
            </a:fld>
            <a:r>
              <a:rPr lang="en-US"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sz="2000" dirty="0"/>
              <a:t>Opinie MAXIMUM gevangenisstraf voor </a:t>
            </a:r>
            <a:r>
              <a:rPr lang="nl-BE" sz="2000" b="1" dirty="0"/>
              <a:t>dierenmishandeling</a:t>
            </a:r>
          </a:p>
        </p:txBody>
      </p:sp>
      <p:graphicFrame>
        <p:nvGraphicFramePr>
          <p:cNvPr id="11" name="Chart 10">
            <a:extLst>
              <a:ext uri="{FF2B5EF4-FFF2-40B4-BE49-F238E27FC236}">
                <a16:creationId xmlns:a16="http://schemas.microsoft.com/office/drawing/2014/main" id="{6C13EBBD-3A15-416E-9366-EB2DCFACC48D}"/>
              </a:ext>
            </a:extLst>
          </p:cNvPr>
          <p:cNvGraphicFramePr/>
          <p:nvPr>
            <p:extLst>
              <p:ext uri="{D42A27DB-BD31-4B8C-83A1-F6EECF244321}">
                <p14:modId xmlns:p14="http://schemas.microsoft.com/office/powerpoint/2010/main" val="3660662214"/>
              </p:ext>
            </p:extLst>
          </p:nvPr>
        </p:nvGraphicFramePr>
        <p:xfrm>
          <a:off x="407984" y="2796623"/>
          <a:ext cx="7593015" cy="28701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BB3ADB98-DD95-435F-89ED-8EBDAC5CE59F}"/>
              </a:ext>
            </a:extLst>
          </p:cNvPr>
          <p:cNvGraphicFramePr>
            <a:graphicFrameLocks noGrp="1"/>
          </p:cNvGraphicFramePr>
          <p:nvPr>
            <p:extLst>
              <p:ext uri="{D42A27DB-BD31-4B8C-83A1-F6EECF244321}">
                <p14:modId xmlns:p14="http://schemas.microsoft.com/office/powerpoint/2010/main" val="319764411"/>
              </p:ext>
            </p:extLst>
          </p:nvPr>
        </p:nvGraphicFramePr>
        <p:xfrm>
          <a:off x="407984" y="1695364"/>
          <a:ext cx="7593016" cy="1049888"/>
        </p:xfrm>
        <a:graphic>
          <a:graphicData uri="http://schemas.openxmlformats.org/drawingml/2006/table">
            <a:tbl>
              <a:tblPr firstRow="1" bandRow="1">
                <a:tableStyleId>{2D5ABB26-0587-4C30-8999-92F81FD0307C}</a:tableStyleId>
              </a:tblPr>
              <a:tblGrid>
                <a:gridCol w="949127">
                  <a:extLst>
                    <a:ext uri="{9D8B030D-6E8A-4147-A177-3AD203B41FA5}">
                      <a16:colId xmlns:a16="http://schemas.microsoft.com/office/drawing/2014/main" val="2820400169"/>
                    </a:ext>
                  </a:extLst>
                </a:gridCol>
                <a:gridCol w="949127">
                  <a:extLst>
                    <a:ext uri="{9D8B030D-6E8A-4147-A177-3AD203B41FA5}">
                      <a16:colId xmlns:a16="http://schemas.microsoft.com/office/drawing/2014/main" val="3982777495"/>
                    </a:ext>
                  </a:extLst>
                </a:gridCol>
                <a:gridCol w="949127">
                  <a:extLst>
                    <a:ext uri="{9D8B030D-6E8A-4147-A177-3AD203B41FA5}">
                      <a16:colId xmlns:a16="http://schemas.microsoft.com/office/drawing/2014/main" val="1442247664"/>
                    </a:ext>
                  </a:extLst>
                </a:gridCol>
                <a:gridCol w="949127">
                  <a:extLst>
                    <a:ext uri="{9D8B030D-6E8A-4147-A177-3AD203B41FA5}">
                      <a16:colId xmlns:a16="http://schemas.microsoft.com/office/drawing/2014/main" val="2884445455"/>
                    </a:ext>
                  </a:extLst>
                </a:gridCol>
                <a:gridCol w="949127">
                  <a:extLst>
                    <a:ext uri="{9D8B030D-6E8A-4147-A177-3AD203B41FA5}">
                      <a16:colId xmlns:a16="http://schemas.microsoft.com/office/drawing/2014/main" val="1910842305"/>
                    </a:ext>
                  </a:extLst>
                </a:gridCol>
                <a:gridCol w="949127">
                  <a:extLst>
                    <a:ext uri="{9D8B030D-6E8A-4147-A177-3AD203B41FA5}">
                      <a16:colId xmlns:a16="http://schemas.microsoft.com/office/drawing/2014/main" val="868900960"/>
                    </a:ext>
                  </a:extLst>
                </a:gridCol>
                <a:gridCol w="949127">
                  <a:extLst>
                    <a:ext uri="{9D8B030D-6E8A-4147-A177-3AD203B41FA5}">
                      <a16:colId xmlns:a16="http://schemas.microsoft.com/office/drawing/2014/main" val="3892860508"/>
                    </a:ext>
                  </a:extLst>
                </a:gridCol>
                <a:gridCol w="949127">
                  <a:extLst>
                    <a:ext uri="{9D8B030D-6E8A-4147-A177-3AD203B41FA5}">
                      <a16:colId xmlns:a16="http://schemas.microsoft.com/office/drawing/2014/main" val="3393329770"/>
                    </a:ext>
                  </a:extLst>
                </a:gridCol>
              </a:tblGrid>
              <a:tr h="555823">
                <a:tc>
                  <a:txBody>
                    <a:bodyPr/>
                    <a:lstStyle/>
                    <a:p>
                      <a:pPr algn="ctr"/>
                      <a:r>
                        <a:rPr lang="en-US" sz="900" b="0" dirty="0">
                          <a:solidFill>
                            <a:schemeClr val="bg1"/>
                          </a:solidFill>
                          <a:latin typeface="+mj-lt"/>
                        </a:rPr>
                        <a:t>GEEN GEVANGENISSTRAF</a:t>
                      </a:r>
                    </a:p>
                  </a:txBody>
                  <a:tcPr marL="36000" marR="3600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gridSpan="7">
                  <a:txBody>
                    <a:bodyPr/>
                    <a:lstStyle/>
                    <a:p>
                      <a:pPr algn="ctr"/>
                      <a:r>
                        <a:rPr lang="en-US" sz="1200" b="0" dirty="0">
                          <a:solidFill>
                            <a:schemeClr val="bg1"/>
                          </a:solidFill>
                          <a:latin typeface="+mj-lt"/>
                        </a:rPr>
                        <a:t>WEL </a:t>
                      </a:r>
                    </a:p>
                    <a:p>
                      <a:pPr algn="ctr"/>
                      <a:r>
                        <a:rPr lang="en-US" sz="1200" b="0" dirty="0">
                          <a:solidFill>
                            <a:schemeClr val="bg1"/>
                          </a:solidFill>
                          <a:latin typeface="+mj-lt"/>
                        </a:rPr>
                        <a:t>GEVANGENISSTRAF</a:t>
                      </a:r>
                    </a:p>
                  </a:txBody>
                  <a:tcPr marL="36000" marR="36000" marT="36000" marB="36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600" dirty="0">
                        <a:latin typeface="+mj-lt"/>
                      </a:endParaRPr>
                    </a:p>
                  </a:txBody>
                  <a:tcPr marL="0" marR="0" marT="0" marB="0" anchor="ctr"/>
                </a:tc>
                <a:tc hMerge="1">
                  <a:txBody>
                    <a:bodyPr/>
                    <a:lstStyle/>
                    <a:p>
                      <a:pPr algn="ctr"/>
                      <a:endParaRPr lang="en-US" sz="1600" dirty="0">
                        <a:latin typeface="+mj-lt"/>
                      </a:endParaRPr>
                    </a:p>
                  </a:txBody>
                  <a:tcPr marL="0" marR="0" marT="0" marB="0" anchor="ctr"/>
                </a:tc>
                <a:tc hMerge="1">
                  <a:txBody>
                    <a:bodyPr/>
                    <a:lstStyle/>
                    <a:p>
                      <a:pPr algn="ctr"/>
                      <a:endParaRPr lang="en-US" sz="1600" dirty="0">
                        <a:latin typeface="+mj-lt"/>
                      </a:endParaRPr>
                    </a:p>
                  </a:txBody>
                  <a:tcPr marL="0" marR="0" marT="0" marB="0" anchor="ctr"/>
                </a:tc>
                <a:tc hMerge="1">
                  <a:txBody>
                    <a:bodyPr/>
                    <a:lstStyle/>
                    <a:p>
                      <a:pPr algn="ctr"/>
                      <a:endParaRPr lang="en-US" sz="1600" dirty="0">
                        <a:latin typeface="+mj-lt"/>
                      </a:endParaRPr>
                    </a:p>
                  </a:txBody>
                  <a:tcPr marL="0" marR="0" marT="0" marB="0" anchor="ctr"/>
                </a:tc>
                <a:tc hMerge="1">
                  <a:txBody>
                    <a:bodyPr/>
                    <a:lstStyle/>
                    <a:p>
                      <a:pPr algn="ctr"/>
                      <a:endParaRPr lang="en-US" sz="1050" b="0" dirty="0">
                        <a:solidFill>
                          <a:schemeClr val="bg1"/>
                        </a:solidFill>
                        <a:latin typeface="+mj-lt"/>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050" b="0" dirty="0">
                        <a:solidFill>
                          <a:schemeClr val="bg1"/>
                        </a:solidFill>
                        <a:latin typeface="+mj-lt"/>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474601840"/>
                  </a:ext>
                </a:extLst>
              </a:tr>
              <a:tr h="494065">
                <a:tc>
                  <a:txBody>
                    <a:bodyPr/>
                    <a:lstStyle/>
                    <a:p>
                      <a:pPr marL="0" algn="ctr" defTabSz="914400" rtl="0" eaLnBrk="1" latinLnBrk="0" hangingPunct="1"/>
                      <a:r>
                        <a:rPr lang="nl-BE" sz="1200" b="1" kern="1200" noProof="0" dirty="0">
                          <a:solidFill>
                            <a:schemeClr val="bg2">
                              <a:lumMod val="60000"/>
                              <a:lumOff val="40000"/>
                            </a:schemeClr>
                          </a:solidFill>
                          <a:latin typeface="+mn-lt"/>
                          <a:ea typeface="+mn-ea"/>
                          <a:cs typeface="+mn-cs"/>
                        </a:rPr>
                        <a:t>0 maanden</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200" b="1" noProof="0" dirty="0">
                          <a:solidFill>
                            <a:schemeClr val="accent1"/>
                          </a:solidFill>
                          <a:latin typeface="+mn-lt"/>
                        </a:rPr>
                        <a:t>1-3 maanden</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noProof="0" dirty="0">
                          <a:solidFill>
                            <a:schemeClr val="accent1"/>
                          </a:solidFill>
                          <a:latin typeface="+mn-lt"/>
                        </a:rPr>
                        <a:t>6 maanden</a:t>
                      </a:r>
                      <a:endParaRPr lang="nl-BE" sz="1200" b="1" kern="1200" noProof="0" dirty="0">
                        <a:solidFill>
                          <a:schemeClr val="accent1"/>
                        </a:solidFill>
                        <a:latin typeface="+mn-lt"/>
                        <a:ea typeface="+mn-ea"/>
                        <a:cs typeface="+mn-cs"/>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200" b="1" kern="1200" noProof="0" dirty="0">
                          <a:solidFill>
                            <a:schemeClr val="accent1"/>
                          </a:solidFill>
                          <a:latin typeface="+mn-lt"/>
                          <a:ea typeface="+mn-ea"/>
                          <a:cs typeface="+mn-cs"/>
                        </a:rPr>
                        <a:t>1 jaar</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200" b="1" kern="1200" noProof="0" dirty="0">
                          <a:solidFill>
                            <a:schemeClr val="accent1"/>
                          </a:solidFill>
                          <a:latin typeface="+mn-lt"/>
                          <a:ea typeface="+mn-ea"/>
                          <a:cs typeface="+mn-cs"/>
                        </a:rPr>
                        <a:t>2 jaar</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kern="1200" noProof="0" dirty="0">
                          <a:solidFill>
                            <a:schemeClr val="accent1"/>
                          </a:solidFill>
                          <a:latin typeface="+mn-lt"/>
                          <a:ea typeface="+mn-ea"/>
                          <a:cs typeface="+mn-cs"/>
                        </a:rPr>
                        <a:t>3 jaar</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kern="1200" noProof="0" dirty="0">
                          <a:solidFill>
                            <a:schemeClr val="accent1"/>
                          </a:solidFill>
                          <a:latin typeface="+mn-lt"/>
                          <a:ea typeface="+mn-ea"/>
                          <a:cs typeface="+mn-cs"/>
                        </a:rPr>
                        <a:t>4 jaar</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kern="1200" noProof="0" dirty="0">
                          <a:solidFill>
                            <a:schemeClr val="accent1"/>
                          </a:solidFill>
                          <a:latin typeface="+mn-lt"/>
                          <a:ea typeface="+mn-ea"/>
                          <a:cs typeface="+mn-cs"/>
                        </a:rPr>
                        <a:t>5 jaar of langer</a:t>
                      </a: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667595"/>
                  </a:ext>
                </a:extLst>
              </a:tr>
            </a:tbl>
          </a:graphicData>
        </a:graphic>
      </p:graphicFrame>
      <p:cxnSp>
        <p:nvCxnSpPr>
          <p:cNvPr id="13" name="Straight Connector 12">
            <a:extLst>
              <a:ext uri="{FF2B5EF4-FFF2-40B4-BE49-F238E27FC236}">
                <a16:creationId xmlns:a16="http://schemas.microsoft.com/office/drawing/2014/main" id="{5FDB7293-438E-4965-AFAA-2B98F6F0DDCB}"/>
              </a:ext>
            </a:extLst>
          </p:cNvPr>
          <p:cNvCxnSpPr>
            <a:cxnSpLocks/>
          </p:cNvCxnSpPr>
          <p:nvPr/>
        </p:nvCxnSpPr>
        <p:spPr>
          <a:xfrm>
            <a:off x="1354488" y="1692170"/>
            <a:ext cx="0" cy="41874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285D0B8C-7C15-49B9-9CEA-00E7AD1B9AC8}"/>
              </a:ext>
            </a:extLst>
          </p:cNvPr>
          <p:cNvSpPr>
            <a:spLocks noGrp="1"/>
          </p:cNvSpPr>
          <p:nvPr>
            <p:ph type="body" sz="quarter" idx="15"/>
          </p:nvPr>
        </p:nvSpPr>
        <p:spPr>
          <a:xfrm>
            <a:off x="407987" y="765175"/>
            <a:ext cx="11376025" cy="787378"/>
          </a:xfrm>
        </p:spPr>
        <p:txBody>
          <a:bodyPr/>
          <a:lstStyle/>
          <a:p>
            <a:r>
              <a:rPr lang="nl-BE" sz="1800" dirty="0"/>
              <a:t>Vlamingen zijn verdeeld over de lengte van een rechtvaardige maximum straf. 56% vindt dat dit minstens 2 jaar moet zijn, maar de meningen zijn verdeeld over het exacte aantal jaar. Bijna een kwart kan zich vinden in een straf van 5 jaar of langer. </a:t>
            </a:r>
          </a:p>
        </p:txBody>
      </p:sp>
      <p:sp>
        <p:nvSpPr>
          <p:cNvPr id="2" name="Right Brace 1">
            <a:extLst>
              <a:ext uri="{FF2B5EF4-FFF2-40B4-BE49-F238E27FC236}">
                <a16:creationId xmlns:a16="http://schemas.microsoft.com/office/drawing/2014/main" id="{7EB904E2-81DE-48F0-B841-3F26B866E7F7}"/>
              </a:ext>
            </a:extLst>
          </p:cNvPr>
          <p:cNvSpPr/>
          <p:nvPr/>
        </p:nvSpPr>
        <p:spPr>
          <a:xfrm rot="16200000">
            <a:off x="5795402" y="1560145"/>
            <a:ext cx="601192" cy="3621102"/>
          </a:xfrm>
          <a:prstGeom prst="rightBrace">
            <a:avLst>
              <a:gd name="adj1" fmla="val 8333"/>
              <a:gd name="adj2" fmla="val 49495"/>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5FFDDCAB-3A3E-4641-916C-F4218D8A19B8}"/>
              </a:ext>
            </a:extLst>
          </p:cNvPr>
          <p:cNvSpPr txBox="1"/>
          <p:nvPr/>
        </p:nvSpPr>
        <p:spPr>
          <a:xfrm>
            <a:off x="4802123" y="2707556"/>
            <a:ext cx="2587751" cy="184666"/>
          </a:xfrm>
          <a:prstGeom prst="rect">
            <a:avLst/>
          </a:prstGeom>
        </p:spPr>
        <p:txBody>
          <a:bodyPr vert="horz" wrap="square" lIns="0" tIns="0" rIns="0" bIns="0" rtlCol="0">
            <a:spAutoFit/>
          </a:bodyPr>
          <a:lstStyle/>
          <a:p>
            <a:pPr algn="ctr"/>
            <a:r>
              <a:rPr lang="nl-BE" sz="1200" b="1" dirty="0">
                <a:solidFill>
                  <a:srgbClr val="2F469C"/>
                </a:solidFill>
              </a:rPr>
              <a:t>De meerderheid (56%) </a:t>
            </a:r>
          </a:p>
        </p:txBody>
      </p:sp>
    </p:spTree>
    <p:extLst>
      <p:ext uri="{BB962C8B-B14F-4D97-AF65-F5344CB8AC3E}">
        <p14:creationId xmlns:p14="http://schemas.microsoft.com/office/powerpoint/2010/main" val="21434112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IPSOS - Classical Template - 16x9">
  <a:themeElements>
    <a:clrScheme name="Ipsos 2019">
      <a:dk1>
        <a:srgbClr val="282828"/>
      </a:dk1>
      <a:lt1>
        <a:sysClr val="window" lastClr="FFFFFF"/>
      </a:lt1>
      <a:dk2>
        <a:srgbClr val="009D9C"/>
      </a:dk2>
      <a:lt2>
        <a:srgbClr val="2F469C"/>
      </a:lt2>
      <a:accent1>
        <a:srgbClr val="002554"/>
      </a:accent1>
      <a:accent2>
        <a:srgbClr val="F1BE48"/>
      </a:accent2>
      <a:accent3>
        <a:srgbClr val="E87722"/>
      </a:accent3>
      <a:accent4>
        <a:srgbClr val="84329B"/>
      </a:accent4>
      <a:accent5>
        <a:srgbClr val="CC4A4A"/>
      </a:accent5>
      <a:accent6>
        <a:srgbClr val="8E9696"/>
      </a:accent6>
      <a:hlink>
        <a:srgbClr val="2F469C"/>
      </a:hlink>
      <a:folHlink>
        <a:srgbClr val="009D9C"/>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36000" tIns="36000" rIns="36000" bIns="36000" rtlCol="0" anchor="ctr"/>
      <a:lstStyle>
        <a:defPPr algn="ctr">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IPSOS_Template_2019_v4.1-(compact).pptx" id="{1740F4EE-DFB4-46A2-B469-4EBA3E8A1CB7}" vid="{8F257D8E-55DA-47CE-A01C-9AD7FF190D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6" ma:contentTypeDescription="Create a new document." ma:contentTypeScope="" ma:versionID="5a25462a6051fd44c8b6fecdb0076c96">
  <xsd:schema xmlns:xsd="http://www.w3.org/2001/XMLSchema" xmlns:xs="http://www.w3.org/2001/XMLSchema" xmlns:p="http://schemas.microsoft.com/office/2006/metadata/properties" xmlns:ns2="85c76272-7e4d-4f8f-89d1-3b227e52ef43" xmlns:ns3="a1549414-1dcc-402f-ba9b-44c1b3f5d57c" targetNamespace="http://schemas.microsoft.com/office/2006/metadata/properties" ma:root="true" ma:fieldsID="6936dcceafec7982565e6ff282441213" ns2:_="" ns3:_="">
    <xsd:import namespace="85c76272-7e4d-4f8f-89d1-3b227e52ef43"/>
    <xsd:import namespace="a1549414-1dcc-402f-ba9b-44c1b3f5d57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549414-1dcc-402f-ba9b-44c1b3f5d57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B42295-196D-47F9-B16B-36ECDB7CB2C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28F434E-81C1-4563-8BB2-6E4C7A3340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a1549414-1dcc-402f-ba9b-44c1b3f5d5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AEDD75-BD82-4EC9-85F3-3A986E14B0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IPSOS_Template_2019</Template>
  <TotalTime>2585</TotalTime>
  <Words>1331</Words>
  <Application>Microsoft Office PowerPoint</Application>
  <PresentationFormat>Widescreen</PresentationFormat>
  <Paragraphs>188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Arial Black</vt:lpstr>
      <vt:lpstr>IPSOS - Classical Template - 16x9</vt:lpstr>
      <vt:lpstr>OPINIEPEILING:  Strengere straffen voor dierenmishandeling</vt:lpstr>
      <vt:lpstr>Introductie</vt:lpstr>
      <vt:lpstr>Methodologie</vt:lpstr>
      <vt:lpstr>Hoe de resultaten lezen?</vt:lpstr>
      <vt:lpstr>ResultATEN</vt:lpstr>
      <vt:lpstr>Opinie Zwaarste misdrijven (RANGSCHIKKING naargelang ERNST VAN HET MISDRIJF)</vt:lpstr>
      <vt:lpstr>Opinie maximum gevangenisstraf voor dierenmishandeling</vt:lpstr>
      <vt:lpstr>Opinie maximum gevangenisstraf voor dierenmishandeling</vt:lpstr>
      <vt:lpstr>Opinie MAXIMUM gevangenisstraf voor dierenmishandeling</vt:lpstr>
      <vt:lpstr>Opinie gevangenisstraf voor dierenverwaarlozing</vt:lpstr>
      <vt:lpstr>ConclusiEs</vt:lpstr>
      <vt:lpstr>Conclusies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Strengere straffen dierenmishandeling</dc:title>
  <dc:creator>Meike Van Eynde</dc:creator>
  <cp:lastModifiedBy>Jasper Claes</cp:lastModifiedBy>
  <cp:revision>102</cp:revision>
  <dcterms:created xsi:type="dcterms:W3CDTF">2021-06-16T09:37:53Z</dcterms:created>
  <dcterms:modified xsi:type="dcterms:W3CDTF">2021-08-19T08:26:29Z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y fmtid="{D5CDD505-2E9C-101B-9397-08002B2CF9AE}" pid="3" name="dLanguage">
    <vt:lpwstr>en-US</vt:lpwstr>
  </property>
  <property fmtid="{D5CDD505-2E9C-101B-9397-08002B2CF9AE}" pid="4" name="conclusion">
    <vt:lpwstr>title</vt:lpwstr>
  </property>
</Properties>
</file>